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9" r:id="rId4"/>
  </p:sldMasterIdLst>
  <p:sldIdLst>
    <p:sldId id="258" r:id="rId5"/>
    <p:sldId id="259" r:id="rId6"/>
    <p:sldId id="298" r:id="rId7"/>
    <p:sldId id="284" r:id="rId8"/>
    <p:sldId id="286" r:id="rId9"/>
    <p:sldId id="289" r:id="rId10"/>
    <p:sldId id="3352" r:id="rId11"/>
    <p:sldId id="3351" r:id="rId12"/>
    <p:sldId id="290" r:id="rId13"/>
    <p:sldId id="3159" r:id="rId14"/>
    <p:sldId id="3326" r:id="rId15"/>
    <p:sldId id="3082" r:id="rId16"/>
    <p:sldId id="261" r:id="rId17"/>
    <p:sldId id="264" r:id="rId18"/>
    <p:sldId id="267" r:id="rId19"/>
    <p:sldId id="3360" r:id="rId20"/>
    <p:sldId id="3361" r:id="rId21"/>
    <p:sldId id="3084" r:id="rId22"/>
    <p:sldId id="3155" r:id="rId23"/>
    <p:sldId id="3156" r:id="rId24"/>
    <p:sldId id="3350" r:id="rId25"/>
    <p:sldId id="3354" r:id="rId26"/>
    <p:sldId id="3355" r:id="rId27"/>
    <p:sldId id="3158" r:id="rId28"/>
    <p:sldId id="3356" r:id="rId29"/>
    <p:sldId id="3357" r:id="rId30"/>
    <p:sldId id="3353" r:id="rId31"/>
    <p:sldId id="3358" r:id="rId32"/>
    <p:sldId id="3362" r:id="rId33"/>
    <p:sldId id="3364" r:id="rId34"/>
    <p:sldId id="3160" r:id="rId35"/>
    <p:sldId id="3161" r:id="rId36"/>
    <p:sldId id="3162" r:id="rId37"/>
    <p:sldId id="3163" r:id="rId38"/>
    <p:sldId id="3359" r:id="rId39"/>
    <p:sldId id="3365" r:id="rId40"/>
    <p:sldId id="3366" r:id="rId41"/>
    <p:sldId id="3244" r:id="rId42"/>
  </p:sldIdLst>
  <p:sldSz cx="12192000" cy="6858000"/>
  <p:notesSz cx="6934200" cy="9220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A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6A0A54-62E9-4A47-B80B-3217D816976B}" v="445" dt="2020-11-18T16:43:30.129"/>
    <p1510:client id="{AB13DC33-0831-4A28-BF37-A34AC39CA401}" v="115" dt="2020-11-19T13:22:52.738"/>
    <p1510:client id="{ED6764E8-4FC7-4C9D-BD55-285F22607FB4}" v="1755" dt="2020-11-18T21:21:01.0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6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33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4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m Canestrari" userId="63e77fae-cfc4-493d-8487-672964d2b50f" providerId="ADAL" clId="{AB13DC33-0831-4A28-BF37-A34AC39CA401}"/>
    <pc:docChg chg="undo custSel modSld">
      <pc:chgData name="Jim Canestrari" userId="63e77fae-cfc4-493d-8487-672964d2b50f" providerId="ADAL" clId="{AB13DC33-0831-4A28-BF37-A34AC39CA401}" dt="2020-11-19T13:26:35.975" v="194" actId="1076"/>
      <pc:docMkLst>
        <pc:docMk/>
      </pc:docMkLst>
      <pc:sldChg chg="addSp delSp modSp mod">
        <pc:chgData name="Jim Canestrari" userId="63e77fae-cfc4-493d-8487-672964d2b50f" providerId="ADAL" clId="{AB13DC33-0831-4A28-BF37-A34AC39CA401}" dt="2020-11-19T13:17:30.741" v="116" actId="14100"/>
        <pc:sldMkLst>
          <pc:docMk/>
          <pc:sldMk cId="1748522283" sldId="284"/>
        </pc:sldMkLst>
        <pc:spChg chg="mod">
          <ac:chgData name="Jim Canestrari" userId="63e77fae-cfc4-493d-8487-672964d2b50f" providerId="ADAL" clId="{AB13DC33-0831-4A28-BF37-A34AC39CA401}" dt="2020-11-19T13:17:25.125" v="115" actId="166"/>
          <ac:spMkLst>
            <pc:docMk/>
            <pc:sldMk cId="1748522283" sldId="284"/>
            <ac:spMk id="5" creationId="{5E9696A3-161A-449E-8642-E0DC7CBA1BDB}"/>
          </ac:spMkLst>
        </pc:spChg>
        <pc:picChg chg="add del mod modCrop">
          <ac:chgData name="Jim Canestrari" userId="63e77fae-cfc4-493d-8487-672964d2b50f" providerId="ADAL" clId="{AB13DC33-0831-4A28-BF37-A34AC39CA401}" dt="2020-11-19T13:15:48.635" v="106" actId="478"/>
          <ac:picMkLst>
            <pc:docMk/>
            <pc:sldMk cId="1748522283" sldId="284"/>
            <ac:picMk id="6" creationId="{75307FF4-D49A-42D8-9353-37FAB2A52A5D}"/>
          </ac:picMkLst>
        </pc:picChg>
        <pc:picChg chg="add mod modCrop">
          <ac:chgData name="Jim Canestrari" userId="63e77fae-cfc4-493d-8487-672964d2b50f" providerId="ADAL" clId="{AB13DC33-0831-4A28-BF37-A34AC39CA401}" dt="2020-11-19T13:17:30.741" v="116" actId="14100"/>
          <ac:picMkLst>
            <pc:docMk/>
            <pc:sldMk cId="1748522283" sldId="284"/>
            <ac:picMk id="8" creationId="{5C4B6A85-7227-4C54-8464-CD5BCF24377E}"/>
          </ac:picMkLst>
        </pc:picChg>
      </pc:sldChg>
      <pc:sldChg chg="addSp delSp modSp mod">
        <pc:chgData name="Jim Canestrari" userId="63e77fae-cfc4-493d-8487-672964d2b50f" providerId="ADAL" clId="{AB13DC33-0831-4A28-BF37-A34AC39CA401}" dt="2020-11-19T13:15:37.114" v="105" actId="732"/>
        <pc:sldMkLst>
          <pc:docMk/>
          <pc:sldMk cId="803569270" sldId="289"/>
        </pc:sldMkLst>
        <pc:spChg chg="mod">
          <ac:chgData name="Jim Canestrari" userId="63e77fae-cfc4-493d-8487-672964d2b50f" providerId="ADAL" clId="{AB13DC33-0831-4A28-BF37-A34AC39CA401}" dt="2020-11-19T13:14:39.753" v="94" actId="14100"/>
          <ac:spMkLst>
            <pc:docMk/>
            <pc:sldMk cId="803569270" sldId="289"/>
            <ac:spMk id="5" creationId="{C7972137-42C5-453E-AC63-4A14F13A2495}"/>
          </ac:spMkLst>
        </pc:spChg>
        <pc:picChg chg="add del mod">
          <ac:chgData name="Jim Canestrari" userId="63e77fae-cfc4-493d-8487-672964d2b50f" providerId="ADAL" clId="{AB13DC33-0831-4A28-BF37-A34AC39CA401}" dt="2020-11-19T13:14:57.403" v="98" actId="478"/>
          <ac:picMkLst>
            <pc:docMk/>
            <pc:sldMk cId="803569270" sldId="289"/>
            <ac:picMk id="6" creationId="{2BE6D647-3738-4251-938C-DD7BFD64301A}"/>
          </ac:picMkLst>
        </pc:picChg>
        <pc:picChg chg="add mod modCrop">
          <ac:chgData name="Jim Canestrari" userId="63e77fae-cfc4-493d-8487-672964d2b50f" providerId="ADAL" clId="{AB13DC33-0831-4A28-BF37-A34AC39CA401}" dt="2020-11-19T13:15:37.114" v="105" actId="732"/>
          <ac:picMkLst>
            <pc:docMk/>
            <pc:sldMk cId="803569270" sldId="289"/>
            <ac:picMk id="8" creationId="{FC183479-449A-43D8-B90A-8121032E9A8F}"/>
          </ac:picMkLst>
        </pc:picChg>
      </pc:sldChg>
      <pc:sldChg chg="addSp delSp modSp mod">
        <pc:chgData name="Jim Canestrari" userId="63e77fae-cfc4-493d-8487-672964d2b50f" providerId="ADAL" clId="{AB13DC33-0831-4A28-BF37-A34AC39CA401}" dt="2020-11-19T13:11:02.398" v="68" actId="20577"/>
        <pc:sldMkLst>
          <pc:docMk/>
          <pc:sldMk cId="633267558" sldId="3351"/>
        </pc:sldMkLst>
        <pc:spChg chg="add mod">
          <ac:chgData name="Jim Canestrari" userId="63e77fae-cfc4-493d-8487-672964d2b50f" providerId="ADAL" clId="{AB13DC33-0831-4A28-BF37-A34AC39CA401}" dt="2020-11-19T13:11:02.398" v="68" actId="20577"/>
          <ac:spMkLst>
            <pc:docMk/>
            <pc:sldMk cId="633267558" sldId="3351"/>
            <ac:spMk id="3" creationId="{4FE22B08-3987-4268-9B2A-EDA2FAD1D815}"/>
          </ac:spMkLst>
        </pc:spChg>
        <pc:graphicFrameChg chg="add del mod">
          <ac:chgData name="Jim Canestrari" userId="63e77fae-cfc4-493d-8487-672964d2b50f" providerId="ADAL" clId="{AB13DC33-0831-4A28-BF37-A34AC39CA401}" dt="2020-11-19T13:06:25.771" v="14" actId="478"/>
          <ac:graphicFrameMkLst>
            <pc:docMk/>
            <pc:sldMk cId="633267558" sldId="3351"/>
            <ac:graphicFrameMk id="7" creationId="{013C8BC0-7439-4C1A-9199-99DD4EDA472D}"/>
          </ac:graphicFrameMkLst>
        </pc:graphicFrameChg>
        <pc:graphicFrameChg chg="add mod">
          <ac:chgData name="Jim Canestrari" userId="63e77fae-cfc4-493d-8487-672964d2b50f" providerId="ADAL" clId="{AB13DC33-0831-4A28-BF37-A34AC39CA401}" dt="2020-11-19T13:10:18.082" v="65"/>
          <ac:graphicFrameMkLst>
            <pc:docMk/>
            <pc:sldMk cId="633267558" sldId="3351"/>
            <ac:graphicFrameMk id="8" creationId="{013C8BC0-7439-4C1A-9199-99DD4EDA472D}"/>
          </ac:graphicFrameMkLst>
        </pc:graphicFrameChg>
        <pc:picChg chg="del">
          <ac:chgData name="Jim Canestrari" userId="63e77fae-cfc4-493d-8487-672964d2b50f" providerId="ADAL" clId="{AB13DC33-0831-4A28-BF37-A34AC39CA401}" dt="2020-11-19T13:06:13.759" v="10" actId="478"/>
          <ac:picMkLst>
            <pc:docMk/>
            <pc:sldMk cId="633267558" sldId="3351"/>
            <ac:picMk id="1025" creationId="{9CBAF139-D309-4992-B1B0-C72E4789D050}"/>
          </ac:picMkLst>
        </pc:picChg>
      </pc:sldChg>
      <pc:sldChg chg="addSp delSp modSp mod">
        <pc:chgData name="Jim Canestrari" userId="63e77fae-cfc4-493d-8487-672964d2b50f" providerId="ADAL" clId="{AB13DC33-0831-4A28-BF37-A34AC39CA401}" dt="2020-11-19T13:12:33.007" v="81"/>
        <pc:sldMkLst>
          <pc:docMk/>
          <pc:sldMk cId="3223346297" sldId="3352"/>
        </pc:sldMkLst>
        <pc:graphicFrameChg chg="add mod">
          <ac:chgData name="Jim Canestrari" userId="63e77fae-cfc4-493d-8487-672964d2b50f" providerId="ADAL" clId="{AB13DC33-0831-4A28-BF37-A34AC39CA401}" dt="2020-11-19T13:12:33.007" v="81"/>
          <ac:graphicFrameMkLst>
            <pc:docMk/>
            <pc:sldMk cId="3223346297" sldId="3352"/>
            <ac:graphicFrameMk id="5" creationId="{4FD1DD5A-A5F6-47BE-8E8F-633D7830EDB9}"/>
          </ac:graphicFrameMkLst>
        </pc:graphicFrameChg>
        <pc:picChg chg="del">
          <ac:chgData name="Jim Canestrari" userId="63e77fae-cfc4-493d-8487-672964d2b50f" providerId="ADAL" clId="{AB13DC33-0831-4A28-BF37-A34AC39CA401}" dt="2020-11-19T13:05:23.991" v="0" actId="478"/>
          <ac:picMkLst>
            <pc:docMk/>
            <pc:sldMk cId="3223346297" sldId="3352"/>
            <ac:picMk id="2049" creationId="{C8CE6D48-4836-45F8-9573-D6FBAB70B3E2}"/>
          </ac:picMkLst>
        </pc:picChg>
      </pc:sldChg>
      <pc:sldChg chg="addSp delSp modSp mod">
        <pc:chgData name="Jim Canestrari" userId="63e77fae-cfc4-493d-8487-672964d2b50f" providerId="ADAL" clId="{AB13DC33-0831-4A28-BF37-A34AC39CA401}" dt="2020-11-19T13:20:11.238" v="154" actId="255"/>
        <pc:sldMkLst>
          <pc:docMk/>
          <pc:sldMk cId="3690715640" sldId="3361"/>
        </pc:sldMkLst>
        <pc:spChg chg="add del mod">
          <ac:chgData name="Jim Canestrari" userId="63e77fae-cfc4-493d-8487-672964d2b50f" providerId="ADAL" clId="{AB13DC33-0831-4A28-BF37-A34AC39CA401}" dt="2020-11-19T13:18:12.063" v="119" actId="478"/>
          <ac:spMkLst>
            <pc:docMk/>
            <pc:sldMk cId="3690715640" sldId="3361"/>
            <ac:spMk id="2" creationId="{C7BC4CF4-4379-421F-8031-B054B48E6955}"/>
          </ac:spMkLst>
        </pc:spChg>
        <pc:graphicFrameChg chg="add mod">
          <ac:chgData name="Jim Canestrari" userId="63e77fae-cfc4-493d-8487-672964d2b50f" providerId="ADAL" clId="{AB13DC33-0831-4A28-BF37-A34AC39CA401}" dt="2020-11-19T13:20:11.238" v="154" actId="255"/>
          <ac:graphicFrameMkLst>
            <pc:docMk/>
            <pc:sldMk cId="3690715640" sldId="3361"/>
            <ac:graphicFrameMk id="7" creationId="{A0439778-E4E2-41CB-9393-705B5822DED8}"/>
          </ac:graphicFrameMkLst>
        </pc:graphicFrameChg>
        <pc:picChg chg="del mod">
          <ac:chgData name="Jim Canestrari" userId="63e77fae-cfc4-493d-8487-672964d2b50f" providerId="ADAL" clId="{AB13DC33-0831-4A28-BF37-A34AC39CA401}" dt="2020-11-19T13:18:04.441" v="118" actId="478"/>
          <ac:picMkLst>
            <pc:docMk/>
            <pc:sldMk cId="3690715640" sldId="3361"/>
            <ac:picMk id="8" creationId="{01A0834E-4EC7-4E18-9B9A-761873795210}"/>
          </ac:picMkLst>
        </pc:picChg>
      </pc:sldChg>
      <pc:sldChg chg="addSp delSp modSp mod">
        <pc:chgData name="Jim Canestrari" userId="63e77fae-cfc4-493d-8487-672964d2b50f" providerId="ADAL" clId="{AB13DC33-0831-4A28-BF37-A34AC39CA401}" dt="2020-11-19T13:22:52.738" v="169" actId="478"/>
        <pc:sldMkLst>
          <pc:docMk/>
          <pc:sldMk cId="2809324256" sldId="3362"/>
        </pc:sldMkLst>
        <pc:picChg chg="add del mod">
          <ac:chgData name="Jim Canestrari" userId="63e77fae-cfc4-493d-8487-672964d2b50f" providerId="ADAL" clId="{AB13DC33-0831-4A28-BF37-A34AC39CA401}" dt="2020-11-19T13:22:52.206" v="168" actId="22"/>
          <ac:picMkLst>
            <pc:docMk/>
            <pc:sldMk cId="2809324256" sldId="3362"/>
            <ac:picMk id="6" creationId="{6D9BB356-2CF4-4D84-840C-EE360F4B629E}"/>
          </ac:picMkLst>
        </pc:picChg>
        <pc:picChg chg="add del">
          <ac:chgData name="Jim Canestrari" userId="63e77fae-cfc4-493d-8487-672964d2b50f" providerId="ADAL" clId="{AB13DC33-0831-4A28-BF37-A34AC39CA401}" dt="2020-11-19T13:22:52.738" v="169" actId="478"/>
          <ac:picMkLst>
            <pc:docMk/>
            <pc:sldMk cId="2809324256" sldId="3362"/>
            <ac:picMk id="4098" creationId="{3AB33A55-7DFB-42AC-AABF-8EA91C73471F}"/>
          </ac:picMkLst>
        </pc:picChg>
      </pc:sldChg>
      <pc:sldChg chg="addSp delSp modSp mod">
        <pc:chgData name="Jim Canestrari" userId="63e77fae-cfc4-493d-8487-672964d2b50f" providerId="ADAL" clId="{AB13DC33-0831-4A28-BF37-A34AC39CA401}" dt="2020-11-19T13:23:50.720" v="177" actId="14100"/>
        <pc:sldMkLst>
          <pc:docMk/>
          <pc:sldMk cId="684816585" sldId="3364"/>
        </pc:sldMkLst>
        <pc:picChg chg="add mod ord">
          <ac:chgData name="Jim Canestrari" userId="63e77fae-cfc4-493d-8487-672964d2b50f" providerId="ADAL" clId="{AB13DC33-0831-4A28-BF37-A34AC39CA401}" dt="2020-11-19T13:23:46.511" v="176" actId="166"/>
          <ac:picMkLst>
            <pc:docMk/>
            <pc:sldMk cId="684816585" sldId="3364"/>
            <ac:picMk id="6" creationId="{56C32207-35AF-4D73-8B9C-91943613D78D}"/>
          </ac:picMkLst>
        </pc:picChg>
        <pc:picChg chg="add mod">
          <ac:chgData name="Jim Canestrari" userId="63e77fae-cfc4-493d-8487-672964d2b50f" providerId="ADAL" clId="{AB13DC33-0831-4A28-BF37-A34AC39CA401}" dt="2020-11-19T13:23:50.720" v="177" actId="14100"/>
          <ac:picMkLst>
            <pc:docMk/>
            <pc:sldMk cId="684816585" sldId="3364"/>
            <ac:picMk id="8" creationId="{CD86D213-3D43-4EDA-B9D0-D731DDE4187B}"/>
          </ac:picMkLst>
        </pc:picChg>
        <pc:picChg chg="del">
          <ac:chgData name="Jim Canestrari" userId="63e77fae-cfc4-493d-8487-672964d2b50f" providerId="ADAL" clId="{AB13DC33-0831-4A28-BF37-A34AC39CA401}" dt="2020-11-19T13:21:27.332" v="155" actId="478"/>
          <ac:picMkLst>
            <pc:docMk/>
            <pc:sldMk cId="684816585" sldId="3364"/>
            <ac:picMk id="5122" creationId="{9A448089-A7C1-4FF4-A961-C32C5F9DB5E3}"/>
          </ac:picMkLst>
        </pc:picChg>
      </pc:sldChg>
      <pc:sldChg chg="addSp delSp modSp mod">
        <pc:chgData name="Jim Canestrari" userId="63e77fae-cfc4-493d-8487-672964d2b50f" providerId="ADAL" clId="{AB13DC33-0831-4A28-BF37-A34AC39CA401}" dt="2020-11-19T13:26:35.975" v="194" actId="1076"/>
        <pc:sldMkLst>
          <pc:docMk/>
          <pc:sldMk cId="1900530287" sldId="3365"/>
        </pc:sldMkLst>
        <pc:picChg chg="add del mod ord">
          <ac:chgData name="Jim Canestrari" userId="63e77fae-cfc4-493d-8487-672964d2b50f" providerId="ADAL" clId="{AB13DC33-0831-4A28-BF37-A34AC39CA401}" dt="2020-11-19T13:26:35.975" v="194" actId="1076"/>
          <ac:picMkLst>
            <pc:docMk/>
            <pc:sldMk cId="1900530287" sldId="3365"/>
            <ac:picMk id="6" creationId="{BC3AB354-24DD-4238-906C-028F75EB4C93}"/>
          </ac:picMkLst>
        </pc:picChg>
      </pc:sldChg>
      <pc:sldChg chg="modSp mod">
        <pc:chgData name="Jim Canestrari" userId="63e77fae-cfc4-493d-8487-672964d2b50f" providerId="ADAL" clId="{AB13DC33-0831-4A28-BF37-A34AC39CA401}" dt="2020-11-19T13:24:15.018" v="181" actId="14100"/>
        <pc:sldMkLst>
          <pc:docMk/>
          <pc:sldMk cId="3303188841" sldId="3366"/>
        </pc:sldMkLst>
        <pc:picChg chg="mod">
          <ac:chgData name="Jim Canestrari" userId="63e77fae-cfc4-493d-8487-672964d2b50f" providerId="ADAL" clId="{AB13DC33-0831-4A28-BF37-A34AC39CA401}" dt="2020-11-19T13:24:15.018" v="181" actId="14100"/>
          <ac:picMkLst>
            <pc:docMk/>
            <pc:sldMk cId="3303188841" sldId="3366"/>
            <ac:picMk id="5" creationId="{2E5E6367-455F-412A-BFA6-D7BA57EE7631}"/>
          </ac:picMkLst>
        </pc:picChg>
      </pc:sldChg>
    </pc:docChg>
  </pc:docChgLst>
  <pc:docChgLst>
    <pc:chgData name="Dennis Abbeduto" userId="9385154b-0d57-4582-9ef8-59140ef2a328" providerId="ADAL" clId="{ED6764E8-4FC7-4C9D-BD55-285F22607FB4}"/>
    <pc:docChg chg="undo custSel addSld delSld modSld sldOrd">
      <pc:chgData name="Dennis Abbeduto" userId="9385154b-0d57-4582-9ef8-59140ef2a328" providerId="ADAL" clId="{ED6764E8-4FC7-4C9D-BD55-285F22607FB4}" dt="2020-11-18T21:21:01.061" v="3847"/>
      <pc:docMkLst>
        <pc:docMk/>
      </pc:docMkLst>
      <pc:sldChg chg="modSp mod">
        <pc:chgData name="Dennis Abbeduto" userId="9385154b-0d57-4582-9ef8-59140ef2a328" providerId="ADAL" clId="{ED6764E8-4FC7-4C9D-BD55-285F22607FB4}" dt="2020-11-18T21:16:04.967" v="3808" actId="1076"/>
        <pc:sldMkLst>
          <pc:docMk/>
          <pc:sldMk cId="4118471806" sldId="258"/>
        </pc:sldMkLst>
        <pc:spChg chg="mod">
          <ac:chgData name="Dennis Abbeduto" userId="9385154b-0d57-4582-9ef8-59140ef2a328" providerId="ADAL" clId="{ED6764E8-4FC7-4C9D-BD55-285F22607FB4}" dt="2020-11-18T21:15:58.282" v="3806" actId="403"/>
          <ac:spMkLst>
            <pc:docMk/>
            <pc:sldMk cId="4118471806" sldId="258"/>
            <ac:spMk id="2" creationId="{D8247422-CC61-4C43-A9E6-50CDB07564C0}"/>
          </ac:spMkLst>
        </pc:spChg>
        <pc:spChg chg="mod">
          <ac:chgData name="Dennis Abbeduto" userId="9385154b-0d57-4582-9ef8-59140ef2a328" providerId="ADAL" clId="{ED6764E8-4FC7-4C9D-BD55-285F22607FB4}" dt="2020-11-18T21:16:04.967" v="3808" actId="1076"/>
          <ac:spMkLst>
            <pc:docMk/>
            <pc:sldMk cId="4118471806" sldId="258"/>
            <ac:spMk id="3" creationId="{19F7C816-F57E-4E22-8381-D84E8A99208F}"/>
          </ac:spMkLst>
        </pc:spChg>
      </pc:sldChg>
      <pc:sldChg chg="modSp modAnim">
        <pc:chgData name="Dennis Abbeduto" userId="9385154b-0d57-4582-9ef8-59140ef2a328" providerId="ADAL" clId="{ED6764E8-4FC7-4C9D-BD55-285F22607FB4}" dt="2020-11-18T19:23:45.855" v="1952" actId="20577"/>
        <pc:sldMkLst>
          <pc:docMk/>
          <pc:sldMk cId="1746837601" sldId="259"/>
        </pc:sldMkLst>
        <pc:spChg chg="mod">
          <ac:chgData name="Dennis Abbeduto" userId="9385154b-0d57-4582-9ef8-59140ef2a328" providerId="ADAL" clId="{ED6764E8-4FC7-4C9D-BD55-285F22607FB4}" dt="2020-11-18T19:23:45.855" v="1952" actId="20577"/>
          <ac:spMkLst>
            <pc:docMk/>
            <pc:sldMk cId="1746837601" sldId="259"/>
            <ac:spMk id="5" creationId="{0E17DE26-3FF5-4A33-B324-4CA6D846C5EC}"/>
          </ac:spMkLst>
        </pc:spChg>
      </pc:sldChg>
      <pc:sldChg chg="addSp delSp modSp mod modAnim">
        <pc:chgData name="Dennis Abbeduto" userId="9385154b-0d57-4582-9ef8-59140ef2a328" providerId="ADAL" clId="{ED6764E8-4FC7-4C9D-BD55-285F22607FB4}" dt="2020-11-18T18:03:38.199" v="389" actId="20577"/>
        <pc:sldMkLst>
          <pc:docMk/>
          <pc:sldMk cId="1088881775" sldId="261"/>
        </pc:sldMkLst>
        <pc:spChg chg="mod">
          <ac:chgData name="Dennis Abbeduto" userId="9385154b-0d57-4582-9ef8-59140ef2a328" providerId="ADAL" clId="{ED6764E8-4FC7-4C9D-BD55-285F22607FB4}" dt="2020-11-18T17:50:40.407" v="16" actId="20577"/>
          <ac:spMkLst>
            <pc:docMk/>
            <pc:sldMk cId="1088881775" sldId="261"/>
            <ac:spMk id="4" creationId="{490411FB-F0AE-4CCB-8A9A-73B5F32A603D}"/>
          </ac:spMkLst>
        </pc:spChg>
        <pc:spChg chg="mod">
          <ac:chgData name="Dennis Abbeduto" userId="9385154b-0d57-4582-9ef8-59140ef2a328" providerId="ADAL" clId="{ED6764E8-4FC7-4C9D-BD55-285F22607FB4}" dt="2020-11-18T18:03:38.199" v="389" actId="20577"/>
          <ac:spMkLst>
            <pc:docMk/>
            <pc:sldMk cId="1088881775" sldId="261"/>
            <ac:spMk id="5" creationId="{5E9696A3-161A-449E-8642-E0DC7CBA1BDB}"/>
          </ac:spMkLst>
        </pc:spChg>
        <pc:picChg chg="add del mod">
          <ac:chgData name="Dennis Abbeduto" userId="9385154b-0d57-4582-9ef8-59140ef2a328" providerId="ADAL" clId="{ED6764E8-4FC7-4C9D-BD55-285F22607FB4}" dt="2020-11-18T18:01:25.071" v="283" actId="478"/>
          <ac:picMkLst>
            <pc:docMk/>
            <pc:sldMk cId="1088881775" sldId="261"/>
            <ac:picMk id="2" creationId="{4956531F-652A-4810-BA5A-AA6AA0A0731A}"/>
          </ac:picMkLst>
        </pc:picChg>
        <pc:picChg chg="add mod">
          <ac:chgData name="Dennis Abbeduto" userId="9385154b-0d57-4582-9ef8-59140ef2a328" providerId="ADAL" clId="{ED6764E8-4FC7-4C9D-BD55-285F22607FB4}" dt="2020-11-18T18:03:07.120" v="327" actId="14100"/>
          <ac:picMkLst>
            <pc:docMk/>
            <pc:sldMk cId="1088881775" sldId="261"/>
            <ac:picMk id="6" creationId="{ACF0CB3F-5996-49BE-B628-313D93A7EA08}"/>
          </ac:picMkLst>
        </pc:picChg>
        <pc:picChg chg="del">
          <ac:chgData name="Dennis Abbeduto" userId="9385154b-0d57-4582-9ef8-59140ef2a328" providerId="ADAL" clId="{ED6764E8-4FC7-4C9D-BD55-285F22607FB4}" dt="2020-11-18T17:50:25.238" v="0" actId="478"/>
          <ac:picMkLst>
            <pc:docMk/>
            <pc:sldMk cId="1088881775" sldId="261"/>
            <ac:picMk id="2050" creationId="{20511816-E66E-44E4-BB49-54383B7F87A5}"/>
          </ac:picMkLst>
        </pc:picChg>
      </pc:sldChg>
      <pc:sldChg chg="del">
        <pc:chgData name="Dennis Abbeduto" userId="9385154b-0d57-4582-9ef8-59140ef2a328" providerId="ADAL" clId="{ED6764E8-4FC7-4C9D-BD55-285F22607FB4}" dt="2020-11-18T18:08:50.564" v="482" actId="47"/>
        <pc:sldMkLst>
          <pc:docMk/>
          <pc:sldMk cId="3551373559" sldId="263"/>
        </pc:sldMkLst>
      </pc:sldChg>
      <pc:sldChg chg="addSp modSp mod ord modAnim">
        <pc:chgData name="Dennis Abbeduto" userId="9385154b-0d57-4582-9ef8-59140ef2a328" providerId="ADAL" clId="{ED6764E8-4FC7-4C9D-BD55-285F22607FB4}" dt="2020-11-18T21:18:00.899" v="3823"/>
        <pc:sldMkLst>
          <pc:docMk/>
          <pc:sldMk cId="1425173758" sldId="264"/>
        </pc:sldMkLst>
        <pc:spChg chg="mod">
          <ac:chgData name="Dennis Abbeduto" userId="9385154b-0d57-4582-9ef8-59140ef2a328" providerId="ADAL" clId="{ED6764E8-4FC7-4C9D-BD55-285F22607FB4}" dt="2020-11-18T18:04:04.486" v="407" actId="20577"/>
          <ac:spMkLst>
            <pc:docMk/>
            <pc:sldMk cId="1425173758" sldId="264"/>
            <ac:spMk id="4" creationId="{36DB4CFB-569E-42FD-8696-333CF65240CD}"/>
          </ac:spMkLst>
        </pc:spChg>
        <pc:spChg chg="mod">
          <ac:chgData name="Dennis Abbeduto" userId="9385154b-0d57-4582-9ef8-59140ef2a328" providerId="ADAL" clId="{ED6764E8-4FC7-4C9D-BD55-285F22607FB4}" dt="2020-11-18T21:17:56.620" v="3822" actId="20577"/>
          <ac:spMkLst>
            <pc:docMk/>
            <pc:sldMk cId="1425173758" sldId="264"/>
            <ac:spMk id="6" creationId="{40C82203-4350-467C-B8C8-3C6D0A4569F3}"/>
          </ac:spMkLst>
        </pc:spChg>
        <pc:graphicFrameChg chg="add mod modGraphic">
          <ac:chgData name="Dennis Abbeduto" userId="9385154b-0d57-4582-9ef8-59140ef2a328" providerId="ADAL" clId="{ED6764E8-4FC7-4C9D-BD55-285F22607FB4}" dt="2020-11-18T18:11:43.253" v="536" actId="403"/>
          <ac:graphicFrameMkLst>
            <pc:docMk/>
            <pc:sldMk cId="1425173758" sldId="264"/>
            <ac:graphicFrameMk id="5" creationId="{753A00E1-052E-40A1-8E6E-168661137BC1}"/>
          </ac:graphicFrameMkLst>
        </pc:graphicFrameChg>
      </pc:sldChg>
      <pc:sldChg chg="del">
        <pc:chgData name="Dennis Abbeduto" userId="9385154b-0d57-4582-9ef8-59140ef2a328" providerId="ADAL" clId="{ED6764E8-4FC7-4C9D-BD55-285F22607FB4}" dt="2020-11-18T18:11:49.594" v="537" actId="47"/>
        <pc:sldMkLst>
          <pc:docMk/>
          <pc:sldMk cId="3533790170" sldId="265"/>
        </pc:sldMkLst>
      </pc:sldChg>
      <pc:sldChg chg="del">
        <pc:chgData name="Dennis Abbeduto" userId="9385154b-0d57-4582-9ef8-59140ef2a328" providerId="ADAL" clId="{ED6764E8-4FC7-4C9D-BD55-285F22607FB4}" dt="2020-11-18T18:11:53.080" v="538" actId="47"/>
        <pc:sldMkLst>
          <pc:docMk/>
          <pc:sldMk cId="883432367" sldId="266"/>
        </pc:sldMkLst>
      </pc:sldChg>
      <pc:sldChg chg="modSp mod ord modAnim">
        <pc:chgData name="Dennis Abbeduto" userId="9385154b-0d57-4582-9ef8-59140ef2a328" providerId="ADAL" clId="{ED6764E8-4FC7-4C9D-BD55-285F22607FB4}" dt="2020-11-18T19:39:03.091" v="2600"/>
        <pc:sldMkLst>
          <pc:docMk/>
          <pc:sldMk cId="3895820793" sldId="267"/>
        </pc:sldMkLst>
        <pc:spChg chg="mod">
          <ac:chgData name="Dennis Abbeduto" userId="9385154b-0d57-4582-9ef8-59140ef2a328" providerId="ADAL" clId="{ED6764E8-4FC7-4C9D-BD55-285F22607FB4}" dt="2020-11-18T18:12:10.316" v="556" actId="20577"/>
          <ac:spMkLst>
            <pc:docMk/>
            <pc:sldMk cId="3895820793" sldId="267"/>
            <ac:spMk id="4" creationId="{EE1F084B-B6B6-4A4B-A58B-E91FF9C78400}"/>
          </ac:spMkLst>
        </pc:spChg>
        <pc:spChg chg="mod">
          <ac:chgData name="Dennis Abbeduto" userId="9385154b-0d57-4582-9ef8-59140ef2a328" providerId="ADAL" clId="{ED6764E8-4FC7-4C9D-BD55-285F22607FB4}" dt="2020-11-18T18:13:48.036" v="722" actId="20577"/>
          <ac:spMkLst>
            <pc:docMk/>
            <pc:sldMk cId="3895820793" sldId="267"/>
            <ac:spMk id="5" creationId="{C7972137-42C5-453E-AC63-4A14F13A2495}"/>
          </ac:spMkLst>
        </pc:spChg>
      </pc:sldChg>
      <pc:sldChg chg="delSp modSp del mod">
        <pc:chgData name="Dennis Abbeduto" userId="9385154b-0d57-4582-9ef8-59140ef2a328" providerId="ADAL" clId="{ED6764E8-4FC7-4C9D-BD55-285F22607FB4}" dt="2020-11-18T18:17:48.228" v="984" actId="47"/>
        <pc:sldMkLst>
          <pc:docMk/>
          <pc:sldMk cId="3033930654" sldId="268"/>
        </pc:sldMkLst>
        <pc:spChg chg="mod">
          <ac:chgData name="Dennis Abbeduto" userId="9385154b-0d57-4582-9ef8-59140ef2a328" providerId="ADAL" clId="{ED6764E8-4FC7-4C9D-BD55-285F22607FB4}" dt="2020-11-18T18:14:27.128" v="735" actId="21"/>
          <ac:spMkLst>
            <pc:docMk/>
            <pc:sldMk cId="3033930654" sldId="268"/>
            <ac:spMk id="5" creationId="{C7972137-42C5-453E-AC63-4A14F13A2495}"/>
          </ac:spMkLst>
        </pc:spChg>
        <pc:picChg chg="del">
          <ac:chgData name="Dennis Abbeduto" userId="9385154b-0d57-4582-9ef8-59140ef2a328" providerId="ADAL" clId="{ED6764E8-4FC7-4C9D-BD55-285F22607FB4}" dt="2020-11-18T18:13:59.285" v="723" actId="478"/>
          <ac:picMkLst>
            <pc:docMk/>
            <pc:sldMk cId="3033930654" sldId="268"/>
            <ac:picMk id="6" creationId="{84ADF375-D195-4EAA-B6BA-F0D0F469EBF0}"/>
          </ac:picMkLst>
        </pc:picChg>
      </pc:sldChg>
      <pc:sldChg chg="del">
        <pc:chgData name="Dennis Abbeduto" userId="9385154b-0d57-4582-9ef8-59140ef2a328" providerId="ADAL" clId="{ED6764E8-4FC7-4C9D-BD55-285F22607FB4}" dt="2020-11-18T18:29:57.955" v="988" actId="47"/>
        <pc:sldMkLst>
          <pc:docMk/>
          <pc:sldMk cId="3392159277" sldId="269"/>
        </pc:sldMkLst>
      </pc:sldChg>
      <pc:sldChg chg="del">
        <pc:chgData name="Dennis Abbeduto" userId="9385154b-0d57-4582-9ef8-59140ef2a328" providerId="ADAL" clId="{ED6764E8-4FC7-4C9D-BD55-285F22607FB4}" dt="2020-11-18T18:17:52.967" v="985" actId="47"/>
        <pc:sldMkLst>
          <pc:docMk/>
          <pc:sldMk cId="1341847789" sldId="280"/>
        </pc:sldMkLst>
      </pc:sldChg>
      <pc:sldChg chg="del">
        <pc:chgData name="Dennis Abbeduto" userId="9385154b-0d57-4582-9ef8-59140ef2a328" providerId="ADAL" clId="{ED6764E8-4FC7-4C9D-BD55-285F22607FB4}" dt="2020-11-18T18:17:53.779" v="986" actId="47"/>
        <pc:sldMkLst>
          <pc:docMk/>
          <pc:sldMk cId="2400299028" sldId="281"/>
        </pc:sldMkLst>
      </pc:sldChg>
      <pc:sldChg chg="del">
        <pc:chgData name="Dennis Abbeduto" userId="9385154b-0d57-4582-9ef8-59140ef2a328" providerId="ADAL" clId="{ED6764E8-4FC7-4C9D-BD55-285F22607FB4}" dt="2020-11-18T18:17:54.710" v="987" actId="47"/>
        <pc:sldMkLst>
          <pc:docMk/>
          <pc:sldMk cId="249370624" sldId="282"/>
        </pc:sldMkLst>
      </pc:sldChg>
      <pc:sldChg chg="addSp delSp modSp mod delAnim modAnim">
        <pc:chgData name="Dennis Abbeduto" userId="9385154b-0d57-4582-9ef8-59140ef2a328" providerId="ADAL" clId="{ED6764E8-4FC7-4C9D-BD55-285F22607FB4}" dt="2020-11-18T21:16:24.996" v="3809"/>
        <pc:sldMkLst>
          <pc:docMk/>
          <pc:sldMk cId="4235694784" sldId="286"/>
        </pc:sldMkLst>
        <pc:spChg chg="del">
          <ac:chgData name="Dennis Abbeduto" userId="9385154b-0d57-4582-9ef8-59140ef2a328" providerId="ADAL" clId="{ED6764E8-4FC7-4C9D-BD55-285F22607FB4}" dt="2020-11-18T18:42:09.668" v="1054" actId="478"/>
          <ac:spMkLst>
            <pc:docMk/>
            <pc:sldMk cId="4235694784" sldId="286"/>
            <ac:spMk id="7" creationId="{1CCE84E9-B390-49AB-BD93-7BE756B1822B}"/>
          </ac:spMkLst>
        </pc:spChg>
        <pc:graphicFrameChg chg="add mod modGraphic">
          <ac:chgData name="Dennis Abbeduto" userId="9385154b-0d57-4582-9ef8-59140ef2a328" providerId="ADAL" clId="{ED6764E8-4FC7-4C9D-BD55-285F22607FB4}" dt="2020-11-18T18:42:49.269" v="1126" actId="20577"/>
          <ac:graphicFrameMkLst>
            <pc:docMk/>
            <pc:sldMk cId="4235694784" sldId="286"/>
            <ac:graphicFrameMk id="8" creationId="{E4DA0CDB-D027-4F7F-83B6-5EC267D5914E}"/>
          </ac:graphicFrameMkLst>
        </pc:graphicFrameChg>
      </pc:sldChg>
      <pc:sldChg chg="del">
        <pc:chgData name="Dennis Abbeduto" userId="9385154b-0d57-4582-9ef8-59140ef2a328" providerId="ADAL" clId="{ED6764E8-4FC7-4C9D-BD55-285F22607FB4}" dt="2020-11-18T18:42:55.999" v="1127" actId="47"/>
        <pc:sldMkLst>
          <pc:docMk/>
          <pc:sldMk cId="3944506791" sldId="287"/>
        </pc:sldMkLst>
      </pc:sldChg>
      <pc:sldChg chg="modSp mod modAnim">
        <pc:chgData name="Dennis Abbeduto" userId="9385154b-0d57-4582-9ef8-59140ef2a328" providerId="ADAL" clId="{ED6764E8-4FC7-4C9D-BD55-285F22607FB4}" dt="2020-11-18T18:44:55.058" v="1271" actId="20578"/>
        <pc:sldMkLst>
          <pc:docMk/>
          <pc:sldMk cId="803569270" sldId="289"/>
        </pc:sldMkLst>
        <pc:spChg chg="mod">
          <ac:chgData name="Dennis Abbeduto" userId="9385154b-0d57-4582-9ef8-59140ef2a328" providerId="ADAL" clId="{ED6764E8-4FC7-4C9D-BD55-285F22607FB4}" dt="2020-11-18T18:43:40.468" v="1178" actId="20577"/>
          <ac:spMkLst>
            <pc:docMk/>
            <pc:sldMk cId="803569270" sldId="289"/>
            <ac:spMk id="4" creationId="{EE1F084B-B6B6-4A4B-A58B-E91FF9C78400}"/>
          </ac:spMkLst>
        </pc:spChg>
        <pc:spChg chg="mod">
          <ac:chgData name="Dennis Abbeduto" userId="9385154b-0d57-4582-9ef8-59140ef2a328" providerId="ADAL" clId="{ED6764E8-4FC7-4C9D-BD55-285F22607FB4}" dt="2020-11-18T18:44:55.058" v="1271" actId="20578"/>
          <ac:spMkLst>
            <pc:docMk/>
            <pc:sldMk cId="803569270" sldId="289"/>
            <ac:spMk id="5" creationId="{C7972137-42C5-453E-AC63-4A14F13A2495}"/>
          </ac:spMkLst>
        </pc:spChg>
      </pc:sldChg>
      <pc:sldChg chg="addSp delSp modSp mod">
        <pc:chgData name="Dennis Abbeduto" userId="9385154b-0d57-4582-9ef8-59140ef2a328" providerId="ADAL" clId="{ED6764E8-4FC7-4C9D-BD55-285F22607FB4}" dt="2020-11-18T19:31:36.925" v="2559"/>
        <pc:sldMkLst>
          <pc:docMk/>
          <pc:sldMk cId="2632658446" sldId="290"/>
        </pc:sldMkLst>
        <pc:spChg chg="mod">
          <ac:chgData name="Dennis Abbeduto" userId="9385154b-0d57-4582-9ef8-59140ef2a328" providerId="ADAL" clId="{ED6764E8-4FC7-4C9D-BD55-285F22607FB4}" dt="2020-11-18T18:49:56.273" v="1353" actId="20577"/>
          <ac:spMkLst>
            <pc:docMk/>
            <pc:sldMk cId="2632658446" sldId="290"/>
            <ac:spMk id="4" creationId="{EE1F084B-B6B6-4A4B-A58B-E91FF9C78400}"/>
          </ac:spMkLst>
        </pc:spChg>
        <pc:picChg chg="add mod">
          <ac:chgData name="Dennis Abbeduto" userId="9385154b-0d57-4582-9ef8-59140ef2a328" providerId="ADAL" clId="{ED6764E8-4FC7-4C9D-BD55-285F22607FB4}" dt="2020-11-18T18:51:01.197" v="1363" actId="1076"/>
          <ac:picMkLst>
            <pc:docMk/>
            <pc:sldMk cId="2632658446" sldId="290"/>
            <ac:picMk id="2" creationId="{C80CD5D3-06D7-4531-B6C2-022B2D8040CB}"/>
          </ac:picMkLst>
        </pc:picChg>
        <pc:picChg chg="del">
          <ac:chgData name="Dennis Abbeduto" userId="9385154b-0d57-4582-9ef8-59140ef2a328" providerId="ADAL" clId="{ED6764E8-4FC7-4C9D-BD55-285F22607FB4}" dt="2020-11-18T19:31:36.925" v="2559"/>
          <ac:picMkLst>
            <pc:docMk/>
            <pc:sldMk cId="2632658446" sldId="290"/>
            <ac:picMk id="3074" creationId="{D4B5FB78-3D77-4519-8C6E-E716991D02E5}"/>
          </ac:picMkLst>
        </pc:picChg>
      </pc:sldChg>
      <pc:sldChg chg="modSp mod ord">
        <pc:chgData name="Dennis Abbeduto" userId="9385154b-0d57-4582-9ef8-59140ef2a328" providerId="ADAL" clId="{ED6764E8-4FC7-4C9D-BD55-285F22607FB4}" dt="2020-11-18T18:34:04.685" v="1053" actId="20577"/>
        <pc:sldMkLst>
          <pc:docMk/>
          <pc:sldMk cId="27836899" sldId="298"/>
        </pc:sldMkLst>
        <pc:spChg chg="mod">
          <ac:chgData name="Dennis Abbeduto" userId="9385154b-0d57-4582-9ef8-59140ef2a328" providerId="ADAL" clId="{ED6764E8-4FC7-4C9D-BD55-285F22607FB4}" dt="2020-11-18T18:34:04.685" v="1053" actId="20577"/>
          <ac:spMkLst>
            <pc:docMk/>
            <pc:sldMk cId="27836899" sldId="298"/>
            <ac:spMk id="5" creationId="{8BCA07E9-A601-4DB3-AF3D-44AB36B603AB}"/>
          </ac:spMkLst>
        </pc:spChg>
      </pc:sldChg>
      <pc:sldChg chg="delSp del">
        <pc:chgData name="Dennis Abbeduto" userId="9385154b-0d57-4582-9ef8-59140ef2a328" providerId="ADAL" clId="{ED6764E8-4FC7-4C9D-BD55-285F22607FB4}" dt="2020-11-18T18:51:13.387" v="1364" actId="47"/>
        <pc:sldMkLst>
          <pc:docMk/>
          <pc:sldMk cId="102455599" sldId="299"/>
        </pc:sldMkLst>
        <pc:picChg chg="del">
          <ac:chgData name="Dennis Abbeduto" userId="9385154b-0d57-4582-9ef8-59140ef2a328" providerId="ADAL" clId="{ED6764E8-4FC7-4C9D-BD55-285F22607FB4}" dt="2020-11-18T18:50:23.084" v="1354" actId="21"/>
          <ac:picMkLst>
            <pc:docMk/>
            <pc:sldMk cId="102455599" sldId="299"/>
            <ac:picMk id="3074" creationId="{0C2F3560-0ABF-4FC8-9368-7EC72EF10206}"/>
          </ac:picMkLst>
        </pc:picChg>
      </pc:sldChg>
      <pc:sldChg chg="del">
        <pc:chgData name="Dennis Abbeduto" userId="9385154b-0d57-4582-9ef8-59140ef2a328" providerId="ADAL" clId="{ED6764E8-4FC7-4C9D-BD55-285F22607FB4}" dt="2020-11-18T18:50:36.903" v="1358" actId="47"/>
        <pc:sldMkLst>
          <pc:docMk/>
          <pc:sldMk cId="3796961443" sldId="300"/>
        </pc:sldMkLst>
      </pc:sldChg>
      <pc:sldChg chg="del">
        <pc:chgData name="Dennis Abbeduto" userId="9385154b-0d57-4582-9ef8-59140ef2a328" providerId="ADAL" clId="{ED6764E8-4FC7-4C9D-BD55-285F22607FB4}" dt="2020-11-18T18:50:37.607" v="1359" actId="47"/>
        <pc:sldMkLst>
          <pc:docMk/>
          <pc:sldMk cId="486828999" sldId="301"/>
        </pc:sldMkLst>
      </pc:sldChg>
      <pc:sldChg chg="del">
        <pc:chgData name="Dennis Abbeduto" userId="9385154b-0d57-4582-9ef8-59140ef2a328" providerId="ADAL" clId="{ED6764E8-4FC7-4C9D-BD55-285F22607FB4}" dt="2020-11-18T18:50:38.594" v="1360" actId="47"/>
        <pc:sldMkLst>
          <pc:docMk/>
          <pc:sldMk cId="1551354845" sldId="302"/>
        </pc:sldMkLst>
      </pc:sldChg>
      <pc:sldChg chg="del">
        <pc:chgData name="Dennis Abbeduto" userId="9385154b-0d57-4582-9ef8-59140ef2a328" providerId="ADAL" clId="{ED6764E8-4FC7-4C9D-BD55-285F22607FB4}" dt="2020-11-18T18:50:39.808" v="1361" actId="47"/>
        <pc:sldMkLst>
          <pc:docMk/>
          <pc:sldMk cId="3077395534" sldId="305"/>
        </pc:sldMkLst>
      </pc:sldChg>
      <pc:sldChg chg="del">
        <pc:chgData name="Dennis Abbeduto" userId="9385154b-0d57-4582-9ef8-59140ef2a328" providerId="ADAL" clId="{ED6764E8-4FC7-4C9D-BD55-285F22607FB4}" dt="2020-11-18T18:51:15.030" v="1365" actId="47"/>
        <pc:sldMkLst>
          <pc:docMk/>
          <pc:sldMk cId="273150862" sldId="306"/>
        </pc:sldMkLst>
      </pc:sldChg>
      <pc:sldChg chg="del">
        <pc:chgData name="Dennis Abbeduto" userId="9385154b-0d57-4582-9ef8-59140ef2a328" providerId="ADAL" clId="{ED6764E8-4FC7-4C9D-BD55-285F22607FB4}" dt="2020-11-18T18:51:56.716" v="1367" actId="47"/>
        <pc:sldMkLst>
          <pc:docMk/>
          <pc:sldMk cId="2067723928" sldId="307"/>
        </pc:sldMkLst>
      </pc:sldChg>
      <pc:sldChg chg="del">
        <pc:chgData name="Dennis Abbeduto" userId="9385154b-0d57-4582-9ef8-59140ef2a328" providerId="ADAL" clId="{ED6764E8-4FC7-4C9D-BD55-285F22607FB4}" dt="2020-11-18T19:36:21.506" v="2568" actId="47"/>
        <pc:sldMkLst>
          <pc:docMk/>
          <pc:sldMk cId="4261039058" sldId="3037"/>
        </pc:sldMkLst>
      </pc:sldChg>
      <pc:sldChg chg="del">
        <pc:chgData name="Dennis Abbeduto" userId="9385154b-0d57-4582-9ef8-59140ef2a328" providerId="ADAL" clId="{ED6764E8-4FC7-4C9D-BD55-285F22607FB4}" dt="2020-11-18T19:36:22.159" v="2569" actId="47"/>
        <pc:sldMkLst>
          <pc:docMk/>
          <pc:sldMk cId="2423146793" sldId="3040"/>
        </pc:sldMkLst>
      </pc:sldChg>
      <pc:sldChg chg="del">
        <pc:chgData name="Dennis Abbeduto" userId="9385154b-0d57-4582-9ef8-59140ef2a328" providerId="ADAL" clId="{ED6764E8-4FC7-4C9D-BD55-285F22607FB4}" dt="2020-11-18T19:36:23.165" v="2571" actId="47"/>
        <pc:sldMkLst>
          <pc:docMk/>
          <pc:sldMk cId="753376644" sldId="3042"/>
        </pc:sldMkLst>
      </pc:sldChg>
      <pc:sldChg chg="del">
        <pc:chgData name="Dennis Abbeduto" userId="9385154b-0d57-4582-9ef8-59140ef2a328" providerId="ADAL" clId="{ED6764E8-4FC7-4C9D-BD55-285F22607FB4}" dt="2020-11-18T19:36:23.587" v="2572" actId="47"/>
        <pc:sldMkLst>
          <pc:docMk/>
          <pc:sldMk cId="1936690479" sldId="3043"/>
        </pc:sldMkLst>
      </pc:sldChg>
      <pc:sldChg chg="del">
        <pc:chgData name="Dennis Abbeduto" userId="9385154b-0d57-4582-9ef8-59140ef2a328" providerId="ADAL" clId="{ED6764E8-4FC7-4C9D-BD55-285F22607FB4}" dt="2020-11-18T19:36:26.561" v="2575" actId="47"/>
        <pc:sldMkLst>
          <pc:docMk/>
          <pc:sldMk cId="526549143" sldId="3045"/>
        </pc:sldMkLst>
      </pc:sldChg>
      <pc:sldChg chg="del">
        <pc:chgData name="Dennis Abbeduto" userId="9385154b-0d57-4582-9ef8-59140ef2a328" providerId="ADAL" clId="{ED6764E8-4FC7-4C9D-BD55-285F22607FB4}" dt="2020-11-18T19:36:30.369" v="2577" actId="47"/>
        <pc:sldMkLst>
          <pc:docMk/>
          <pc:sldMk cId="2011630384" sldId="3046"/>
        </pc:sldMkLst>
      </pc:sldChg>
      <pc:sldChg chg="del">
        <pc:chgData name="Dennis Abbeduto" userId="9385154b-0d57-4582-9ef8-59140ef2a328" providerId="ADAL" clId="{ED6764E8-4FC7-4C9D-BD55-285F22607FB4}" dt="2020-11-18T19:36:22.765" v="2570" actId="47"/>
        <pc:sldMkLst>
          <pc:docMk/>
          <pc:sldMk cId="763445870" sldId="3047"/>
        </pc:sldMkLst>
      </pc:sldChg>
      <pc:sldChg chg="del">
        <pc:chgData name="Dennis Abbeduto" userId="9385154b-0d57-4582-9ef8-59140ef2a328" providerId="ADAL" clId="{ED6764E8-4FC7-4C9D-BD55-285F22607FB4}" dt="2020-11-18T19:36:40.889" v="2587" actId="47"/>
        <pc:sldMkLst>
          <pc:docMk/>
          <pc:sldMk cId="1084539155" sldId="3048"/>
        </pc:sldMkLst>
      </pc:sldChg>
      <pc:sldChg chg="del">
        <pc:chgData name="Dennis Abbeduto" userId="9385154b-0d57-4582-9ef8-59140ef2a328" providerId="ADAL" clId="{ED6764E8-4FC7-4C9D-BD55-285F22607FB4}" dt="2020-11-18T19:37:14.180" v="2596" actId="47"/>
        <pc:sldMkLst>
          <pc:docMk/>
          <pc:sldMk cId="3855357609" sldId="3049"/>
        </pc:sldMkLst>
      </pc:sldChg>
      <pc:sldChg chg="del">
        <pc:chgData name="Dennis Abbeduto" userId="9385154b-0d57-4582-9ef8-59140ef2a328" providerId="ADAL" clId="{ED6764E8-4FC7-4C9D-BD55-285F22607FB4}" dt="2020-11-18T19:37:00.164" v="2588" actId="47"/>
        <pc:sldMkLst>
          <pc:docMk/>
          <pc:sldMk cId="772768964" sldId="3050"/>
        </pc:sldMkLst>
      </pc:sldChg>
      <pc:sldChg chg="del">
        <pc:chgData name="Dennis Abbeduto" userId="9385154b-0d57-4582-9ef8-59140ef2a328" providerId="ADAL" clId="{ED6764E8-4FC7-4C9D-BD55-285F22607FB4}" dt="2020-11-18T19:37:01.194" v="2589" actId="47"/>
        <pc:sldMkLst>
          <pc:docMk/>
          <pc:sldMk cId="1089574115" sldId="3051"/>
        </pc:sldMkLst>
      </pc:sldChg>
      <pc:sldChg chg="del">
        <pc:chgData name="Dennis Abbeduto" userId="9385154b-0d57-4582-9ef8-59140ef2a328" providerId="ADAL" clId="{ED6764E8-4FC7-4C9D-BD55-285F22607FB4}" dt="2020-11-18T19:37:01.740" v="2590" actId="47"/>
        <pc:sldMkLst>
          <pc:docMk/>
          <pc:sldMk cId="1458051192" sldId="3052"/>
        </pc:sldMkLst>
      </pc:sldChg>
      <pc:sldChg chg="del">
        <pc:chgData name="Dennis Abbeduto" userId="9385154b-0d57-4582-9ef8-59140ef2a328" providerId="ADAL" clId="{ED6764E8-4FC7-4C9D-BD55-285F22607FB4}" dt="2020-11-18T19:37:02.463" v="2591" actId="47"/>
        <pc:sldMkLst>
          <pc:docMk/>
          <pc:sldMk cId="1274894707" sldId="3053"/>
        </pc:sldMkLst>
      </pc:sldChg>
      <pc:sldChg chg="del">
        <pc:chgData name="Dennis Abbeduto" userId="9385154b-0d57-4582-9ef8-59140ef2a328" providerId="ADAL" clId="{ED6764E8-4FC7-4C9D-BD55-285F22607FB4}" dt="2020-11-18T19:37:04.672" v="2592" actId="47"/>
        <pc:sldMkLst>
          <pc:docMk/>
          <pc:sldMk cId="1693909566" sldId="3054"/>
        </pc:sldMkLst>
      </pc:sldChg>
      <pc:sldChg chg="del">
        <pc:chgData name="Dennis Abbeduto" userId="9385154b-0d57-4582-9ef8-59140ef2a328" providerId="ADAL" clId="{ED6764E8-4FC7-4C9D-BD55-285F22607FB4}" dt="2020-11-18T19:37:06.101" v="2593" actId="47"/>
        <pc:sldMkLst>
          <pc:docMk/>
          <pc:sldMk cId="1302766503" sldId="3055"/>
        </pc:sldMkLst>
      </pc:sldChg>
      <pc:sldChg chg="del">
        <pc:chgData name="Dennis Abbeduto" userId="9385154b-0d57-4582-9ef8-59140ef2a328" providerId="ADAL" clId="{ED6764E8-4FC7-4C9D-BD55-285F22607FB4}" dt="2020-11-18T19:37:06.864" v="2594" actId="47"/>
        <pc:sldMkLst>
          <pc:docMk/>
          <pc:sldMk cId="3365076604" sldId="3057"/>
        </pc:sldMkLst>
      </pc:sldChg>
      <pc:sldChg chg="del">
        <pc:chgData name="Dennis Abbeduto" userId="9385154b-0d57-4582-9ef8-59140ef2a328" providerId="ADAL" clId="{ED6764E8-4FC7-4C9D-BD55-285F22607FB4}" dt="2020-11-18T19:37:07.738" v="2595" actId="47"/>
        <pc:sldMkLst>
          <pc:docMk/>
          <pc:sldMk cId="3123647428" sldId="3059"/>
        </pc:sldMkLst>
      </pc:sldChg>
      <pc:sldChg chg="del">
        <pc:chgData name="Dennis Abbeduto" userId="9385154b-0d57-4582-9ef8-59140ef2a328" providerId="ADAL" clId="{ED6764E8-4FC7-4C9D-BD55-285F22607FB4}" dt="2020-11-18T19:36:24.289" v="2573" actId="47"/>
        <pc:sldMkLst>
          <pc:docMk/>
          <pc:sldMk cId="2348109947" sldId="3060"/>
        </pc:sldMkLst>
      </pc:sldChg>
      <pc:sldChg chg="del">
        <pc:chgData name="Dennis Abbeduto" userId="9385154b-0d57-4582-9ef8-59140ef2a328" providerId="ADAL" clId="{ED6764E8-4FC7-4C9D-BD55-285F22607FB4}" dt="2020-11-18T19:36:25.145" v="2574" actId="47"/>
        <pc:sldMkLst>
          <pc:docMk/>
          <pc:sldMk cId="1223050851" sldId="3068"/>
        </pc:sldMkLst>
      </pc:sldChg>
      <pc:sldChg chg="del">
        <pc:chgData name="Dennis Abbeduto" userId="9385154b-0d57-4582-9ef8-59140ef2a328" providerId="ADAL" clId="{ED6764E8-4FC7-4C9D-BD55-285F22607FB4}" dt="2020-11-18T19:36:33.119" v="2581" actId="47"/>
        <pc:sldMkLst>
          <pc:docMk/>
          <pc:sldMk cId="522208410" sldId="3069"/>
        </pc:sldMkLst>
      </pc:sldChg>
      <pc:sldChg chg="del">
        <pc:chgData name="Dennis Abbeduto" userId="9385154b-0d57-4582-9ef8-59140ef2a328" providerId="ADAL" clId="{ED6764E8-4FC7-4C9D-BD55-285F22607FB4}" dt="2020-11-18T19:36:31.307" v="2578" actId="47"/>
        <pc:sldMkLst>
          <pc:docMk/>
          <pc:sldMk cId="3773757237" sldId="3070"/>
        </pc:sldMkLst>
      </pc:sldChg>
      <pc:sldChg chg="del">
        <pc:chgData name="Dennis Abbeduto" userId="9385154b-0d57-4582-9ef8-59140ef2a328" providerId="ADAL" clId="{ED6764E8-4FC7-4C9D-BD55-285F22607FB4}" dt="2020-11-18T19:36:37.395" v="2586" actId="47"/>
        <pc:sldMkLst>
          <pc:docMk/>
          <pc:sldMk cId="4200645882" sldId="3071"/>
        </pc:sldMkLst>
      </pc:sldChg>
      <pc:sldChg chg="del">
        <pc:chgData name="Dennis Abbeduto" userId="9385154b-0d57-4582-9ef8-59140ef2a328" providerId="ADAL" clId="{ED6764E8-4FC7-4C9D-BD55-285F22607FB4}" dt="2020-11-18T19:36:35.905" v="2584" actId="47"/>
        <pc:sldMkLst>
          <pc:docMk/>
          <pc:sldMk cId="2048006066" sldId="3072"/>
        </pc:sldMkLst>
      </pc:sldChg>
      <pc:sldChg chg="del">
        <pc:chgData name="Dennis Abbeduto" userId="9385154b-0d57-4582-9ef8-59140ef2a328" providerId="ADAL" clId="{ED6764E8-4FC7-4C9D-BD55-285F22607FB4}" dt="2020-11-18T19:36:31.816" v="2579" actId="47"/>
        <pc:sldMkLst>
          <pc:docMk/>
          <pc:sldMk cId="1908157880" sldId="3073"/>
        </pc:sldMkLst>
      </pc:sldChg>
      <pc:sldChg chg="del">
        <pc:chgData name="Dennis Abbeduto" userId="9385154b-0d57-4582-9ef8-59140ef2a328" providerId="ADAL" clId="{ED6764E8-4FC7-4C9D-BD55-285F22607FB4}" dt="2020-11-18T19:36:32.540" v="2580" actId="47"/>
        <pc:sldMkLst>
          <pc:docMk/>
          <pc:sldMk cId="1688539777" sldId="3074"/>
        </pc:sldMkLst>
      </pc:sldChg>
      <pc:sldChg chg="del">
        <pc:chgData name="Dennis Abbeduto" userId="9385154b-0d57-4582-9ef8-59140ef2a328" providerId="ADAL" clId="{ED6764E8-4FC7-4C9D-BD55-285F22607FB4}" dt="2020-11-18T19:36:33.675" v="2582" actId="47"/>
        <pc:sldMkLst>
          <pc:docMk/>
          <pc:sldMk cId="1810044030" sldId="3075"/>
        </pc:sldMkLst>
      </pc:sldChg>
      <pc:sldChg chg="del">
        <pc:chgData name="Dennis Abbeduto" userId="9385154b-0d57-4582-9ef8-59140ef2a328" providerId="ADAL" clId="{ED6764E8-4FC7-4C9D-BD55-285F22607FB4}" dt="2020-11-18T19:36:35.237" v="2583" actId="47"/>
        <pc:sldMkLst>
          <pc:docMk/>
          <pc:sldMk cId="2284721427" sldId="3076"/>
        </pc:sldMkLst>
      </pc:sldChg>
      <pc:sldChg chg="del">
        <pc:chgData name="Dennis Abbeduto" userId="9385154b-0d57-4582-9ef8-59140ef2a328" providerId="ADAL" clId="{ED6764E8-4FC7-4C9D-BD55-285F22607FB4}" dt="2020-11-18T19:36:27.428" v="2576" actId="47"/>
        <pc:sldMkLst>
          <pc:docMk/>
          <pc:sldMk cId="3316073542" sldId="3077"/>
        </pc:sldMkLst>
      </pc:sldChg>
      <pc:sldChg chg="del">
        <pc:chgData name="Dennis Abbeduto" userId="9385154b-0d57-4582-9ef8-59140ef2a328" providerId="ADAL" clId="{ED6764E8-4FC7-4C9D-BD55-285F22607FB4}" dt="2020-11-18T19:36:36.482" v="2585" actId="47"/>
        <pc:sldMkLst>
          <pc:docMk/>
          <pc:sldMk cId="2840790185" sldId="3078"/>
        </pc:sldMkLst>
      </pc:sldChg>
      <pc:sldChg chg="del">
        <pc:chgData name="Dennis Abbeduto" userId="9385154b-0d57-4582-9ef8-59140ef2a328" providerId="ADAL" clId="{ED6764E8-4FC7-4C9D-BD55-285F22607FB4}" dt="2020-11-18T18:51:58.468" v="1368" actId="47"/>
        <pc:sldMkLst>
          <pc:docMk/>
          <pc:sldMk cId="371728079" sldId="3079"/>
        </pc:sldMkLst>
      </pc:sldChg>
      <pc:sldChg chg="del">
        <pc:chgData name="Dennis Abbeduto" userId="9385154b-0d57-4582-9ef8-59140ef2a328" providerId="ADAL" clId="{ED6764E8-4FC7-4C9D-BD55-285F22607FB4}" dt="2020-11-18T20:06:18.582" v="3803" actId="47"/>
        <pc:sldMkLst>
          <pc:docMk/>
          <pc:sldMk cId="3120747872" sldId="3080"/>
        </pc:sldMkLst>
      </pc:sldChg>
      <pc:sldChg chg="del">
        <pc:chgData name="Dennis Abbeduto" userId="9385154b-0d57-4582-9ef8-59140ef2a328" providerId="ADAL" clId="{ED6764E8-4FC7-4C9D-BD55-285F22607FB4}" dt="2020-11-18T19:58:28.526" v="3254" actId="47"/>
        <pc:sldMkLst>
          <pc:docMk/>
          <pc:sldMk cId="1383327724" sldId="3081"/>
        </pc:sldMkLst>
      </pc:sldChg>
      <pc:sldChg chg="new del">
        <pc:chgData name="Dennis Abbeduto" userId="9385154b-0d57-4582-9ef8-59140ef2a328" providerId="ADAL" clId="{ED6764E8-4FC7-4C9D-BD55-285F22607FB4}" dt="2020-11-18T18:09:09.199" v="484" actId="47"/>
        <pc:sldMkLst>
          <pc:docMk/>
          <pc:sldMk cId="800988346" sldId="3083"/>
        </pc:sldMkLst>
      </pc:sldChg>
      <pc:sldChg chg="modSp new del mod">
        <pc:chgData name="Dennis Abbeduto" userId="9385154b-0d57-4582-9ef8-59140ef2a328" providerId="ADAL" clId="{ED6764E8-4FC7-4C9D-BD55-285F22607FB4}" dt="2020-11-18T18:14:17.178" v="733" actId="47"/>
        <pc:sldMkLst>
          <pc:docMk/>
          <pc:sldMk cId="4065060298" sldId="3083"/>
        </pc:sldMkLst>
        <pc:spChg chg="mod">
          <ac:chgData name="Dennis Abbeduto" userId="9385154b-0d57-4582-9ef8-59140ef2a328" providerId="ADAL" clId="{ED6764E8-4FC7-4C9D-BD55-285F22607FB4}" dt="2020-11-18T18:14:10.280" v="732" actId="20577"/>
          <ac:spMkLst>
            <pc:docMk/>
            <pc:sldMk cId="4065060298" sldId="3083"/>
            <ac:spMk id="2" creationId="{69DC4E90-591D-4A27-8C53-3599406761D7}"/>
          </ac:spMkLst>
        </pc:spChg>
      </pc:sldChg>
      <pc:sldChg chg="addSp delSp modSp mod modAnim">
        <pc:chgData name="Dennis Abbeduto" userId="9385154b-0d57-4582-9ef8-59140ef2a328" providerId="ADAL" clId="{ED6764E8-4FC7-4C9D-BD55-285F22607FB4}" dt="2020-11-18T18:50:31.641" v="1357" actId="1076"/>
        <pc:sldMkLst>
          <pc:docMk/>
          <pc:sldMk cId="790846463" sldId="3084"/>
        </pc:sldMkLst>
        <pc:spChg chg="mod">
          <ac:chgData name="Dennis Abbeduto" userId="9385154b-0d57-4582-9ef8-59140ef2a328" providerId="ADAL" clId="{ED6764E8-4FC7-4C9D-BD55-285F22607FB4}" dt="2020-11-18T18:14:37.801" v="749" actId="20577"/>
          <ac:spMkLst>
            <pc:docMk/>
            <pc:sldMk cId="790846463" sldId="3084"/>
            <ac:spMk id="4" creationId="{EE1F084B-B6B6-4A4B-A58B-E91FF9C78400}"/>
          </ac:spMkLst>
        </pc:spChg>
        <pc:spChg chg="mod">
          <ac:chgData name="Dennis Abbeduto" userId="9385154b-0d57-4582-9ef8-59140ef2a328" providerId="ADAL" clId="{ED6764E8-4FC7-4C9D-BD55-285F22607FB4}" dt="2020-11-18T18:17:41.340" v="983" actId="20577"/>
          <ac:spMkLst>
            <pc:docMk/>
            <pc:sldMk cId="790846463" sldId="3084"/>
            <ac:spMk id="5" creationId="{C7972137-42C5-453E-AC63-4A14F13A2495}"/>
          </ac:spMkLst>
        </pc:spChg>
        <pc:picChg chg="add mod">
          <ac:chgData name="Dennis Abbeduto" userId="9385154b-0d57-4582-9ef8-59140ef2a328" providerId="ADAL" clId="{ED6764E8-4FC7-4C9D-BD55-285F22607FB4}" dt="2020-11-18T18:50:31.641" v="1357" actId="1076"/>
          <ac:picMkLst>
            <pc:docMk/>
            <pc:sldMk cId="790846463" sldId="3084"/>
            <ac:picMk id="2" creationId="{44607E8E-87AF-4757-83E0-35C844261724}"/>
          </ac:picMkLst>
        </pc:picChg>
        <pc:picChg chg="del">
          <ac:chgData name="Dennis Abbeduto" userId="9385154b-0d57-4582-9ef8-59140ef2a328" providerId="ADAL" clId="{ED6764E8-4FC7-4C9D-BD55-285F22607FB4}" dt="2020-11-18T18:14:20.837" v="734" actId="478"/>
          <ac:picMkLst>
            <pc:docMk/>
            <pc:sldMk cId="790846463" sldId="3084"/>
            <ac:picMk id="8" creationId="{DF69E07B-FB78-40C0-886D-6D375A3AF8BC}"/>
          </ac:picMkLst>
        </pc:picChg>
      </pc:sldChg>
      <pc:sldChg chg="modSp mod">
        <pc:chgData name="Dennis Abbeduto" userId="9385154b-0d57-4582-9ef8-59140ef2a328" providerId="ADAL" clId="{ED6764E8-4FC7-4C9D-BD55-285F22607FB4}" dt="2020-11-18T19:34:07.560" v="2564" actId="14734"/>
        <pc:sldMkLst>
          <pc:docMk/>
          <pc:sldMk cId="855691765" sldId="3155"/>
        </pc:sldMkLst>
        <pc:graphicFrameChg chg="modGraphic">
          <ac:chgData name="Dennis Abbeduto" userId="9385154b-0d57-4582-9ef8-59140ef2a328" providerId="ADAL" clId="{ED6764E8-4FC7-4C9D-BD55-285F22607FB4}" dt="2020-11-18T19:34:07.560" v="2564" actId="14734"/>
          <ac:graphicFrameMkLst>
            <pc:docMk/>
            <pc:sldMk cId="855691765" sldId="3155"/>
            <ac:graphicFrameMk id="6" creationId="{00000000-0000-0000-0000-000000000000}"/>
          </ac:graphicFrameMkLst>
        </pc:graphicFrameChg>
      </pc:sldChg>
      <pc:sldChg chg="modSp mod">
        <pc:chgData name="Dennis Abbeduto" userId="9385154b-0d57-4582-9ef8-59140ef2a328" providerId="ADAL" clId="{ED6764E8-4FC7-4C9D-BD55-285F22607FB4}" dt="2020-11-18T19:34:45.365" v="2566" actId="113"/>
        <pc:sldMkLst>
          <pc:docMk/>
          <pc:sldMk cId="4198113117" sldId="3156"/>
        </pc:sldMkLst>
        <pc:spChg chg="mod">
          <ac:chgData name="Dennis Abbeduto" userId="9385154b-0d57-4582-9ef8-59140ef2a328" providerId="ADAL" clId="{ED6764E8-4FC7-4C9D-BD55-285F22607FB4}" dt="2020-11-18T19:34:45.365" v="2566" actId="113"/>
          <ac:spMkLst>
            <pc:docMk/>
            <pc:sldMk cId="4198113117" sldId="3156"/>
            <ac:spMk id="7" creationId="{AB45CDEE-194C-4E68-859A-446239B9A801}"/>
          </ac:spMkLst>
        </pc:spChg>
        <pc:graphicFrameChg chg="modGraphic">
          <ac:chgData name="Dennis Abbeduto" userId="9385154b-0d57-4582-9ef8-59140ef2a328" providerId="ADAL" clId="{ED6764E8-4FC7-4C9D-BD55-285F22607FB4}" dt="2020-11-18T19:34:20.882" v="2565" actId="403"/>
          <ac:graphicFrameMkLst>
            <pc:docMk/>
            <pc:sldMk cId="4198113117" sldId="3156"/>
            <ac:graphicFrameMk id="6" creationId="{00000000-0000-0000-0000-000000000000}"/>
          </ac:graphicFrameMkLst>
        </pc:graphicFrameChg>
      </pc:sldChg>
      <pc:sldChg chg="modSp mod">
        <pc:chgData name="Dennis Abbeduto" userId="9385154b-0d57-4582-9ef8-59140ef2a328" providerId="ADAL" clId="{ED6764E8-4FC7-4C9D-BD55-285F22607FB4}" dt="2020-11-18T19:36:08.579" v="2567" actId="403"/>
        <pc:sldMkLst>
          <pc:docMk/>
          <pc:sldMk cId="171620737" sldId="3158"/>
        </pc:sldMkLst>
        <pc:graphicFrameChg chg="modGraphic">
          <ac:chgData name="Dennis Abbeduto" userId="9385154b-0d57-4582-9ef8-59140ef2a328" providerId="ADAL" clId="{ED6764E8-4FC7-4C9D-BD55-285F22607FB4}" dt="2020-11-18T19:36:08.579" v="2567" actId="403"/>
          <ac:graphicFrameMkLst>
            <pc:docMk/>
            <pc:sldMk cId="171620737" sldId="3158"/>
            <ac:graphicFrameMk id="6" creationId="{00000000-0000-0000-0000-000000000000}"/>
          </ac:graphicFrameMkLst>
        </pc:graphicFrameChg>
      </pc:sldChg>
      <pc:sldChg chg="modSp mod">
        <pc:chgData name="Dennis Abbeduto" userId="9385154b-0d57-4582-9ef8-59140ef2a328" providerId="ADAL" clId="{ED6764E8-4FC7-4C9D-BD55-285F22607FB4}" dt="2020-11-18T19:32:27.058" v="2561" actId="14734"/>
        <pc:sldMkLst>
          <pc:docMk/>
          <pc:sldMk cId="1819517534" sldId="3159"/>
        </pc:sldMkLst>
        <pc:graphicFrameChg chg="modGraphic">
          <ac:chgData name="Dennis Abbeduto" userId="9385154b-0d57-4582-9ef8-59140ef2a328" providerId="ADAL" clId="{ED6764E8-4FC7-4C9D-BD55-285F22607FB4}" dt="2020-11-18T19:32:27.058" v="2561" actId="14734"/>
          <ac:graphicFrameMkLst>
            <pc:docMk/>
            <pc:sldMk cId="1819517534" sldId="3159"/>
            <ac:graphicFrameMk id="6" creationId="{00000000-0000-0000-0000-000000000000}"/>
          </ac:graphicFrameMkLst>
        </pc:graphicFrameChg>
      </pc:sldChg>
      <pc:sldChg chg="modSp mod">
        <pc:chgData name="Dennis Abbeduto" userId="9385154b-0d57-4582-9ef8-59140ef2a328" providerId="ADAL" clId="{ED6764E8-4FC7-4C9D-BD55-285F22607FB4}" dt="2020-11-18T19:57:04.528" v="3237" actId="403"/>
        <pc:sldMkLst>
          <pc:docMk/>
          <pc:sldMk cId="2937286742" sldId="3160"/>
        </pc:sldMkLst>
        <pc:graphicFrameChg chg="modGraphic">
          <ac:chgData name="Dennis Abbeduto" userId="9385154b-0d57-4582-9ef8-59140ef2a328" providerId="ADAL" clId="{ED6764E8-4FC7-4C9D-BD55-285F22607FB4}" dt="2020-11-18T19:57:04.528" v="3237" actId="403"/>
          <ac:graphicFrameMkLst>
            <pc:docMk/>
            <pc:sldMk cId="2937286742" sldId="3160"/>
            <ac:graphicFrameMk id="6" creationId="{00000000-0000-0000-0000-000000000000}"/>
          </ac:graphicFrameMkLst>
        </pc:graphicFrameChg>
      </pc:sldChg>
      <pc:sldChg chg="modSp mod">
        <pc:chgData name="Dennis Abbeduto" userId="9385154b-0d57-4582-9ef8-59140ef2a328" providerId="ADAL" clId="{ED6764E8-4FC7-4C9D-BD55-285F22607FB4}" dt="2020-11-18T19:57:52.961" v="3251" actId="14100"/>
        <pc:sldMkLst>
          <pc:docMk/>
          <pc:sldMk cId="3055043874" sldId="3161"/>
        </pc:sldMkLst>
        <pc:graphicFrameChg chg="mod modGraphic">
          <ac:chgData name="Dennis Abbeduto" userId="9385154b-0d57-4582-9ef8-59140ef2a328" providerId="ADAL" clId="{ED6764E8-4FC7-4C9D-BD55-285F22607FB4}" dt="2020-11-18T19:57:52.961" v="3251" actId="14100"/>
          <ac:graphicFrameMkLst>
            <pc:docMk/>
            <pc:sldMk cId="3055043874" sldId="3161"/>
            <ac:graphicFrameMk id="6" creationId="{00000000-0000-0000-0000-000000000000}"/>
          </ac:graphicFrameMkLst>
        </pc:graphicFrameChg>
      </pc:sldChg>
      <pc:sldChg chg="modSp mod">
        <pc:chgData name="Dennis Abbeduto" userId="9385154b-0d57-4582-9ef8-59140ef2a328" providerId="ADAL" clId="{ED6764E8-4FC7-4C9D-BD55-285F22607FB4}" dt="2020-11-18T19:58:02.471" v="3252" actId="403"/>
        <pc:sldMkLst>
          <pc:docMk/>
          <pc:sldMk cId="125664996" sldId="3162"/>
        </pc:sldMkLst>
        <pc:graphicFrameChg chg="modGraphic">
          <ac:chgData name="Dennis Abbeduto" userId="9385154b-0d57-4582-9ef8-59140ef2a328" providerId="ADAL" clId="{ED6764E8-4FC7-4C9D-BD55-285F22607FB4}" dt="2020-11-18T19:58:02.471" v="3252" actId="403"/>
          <ac:graphicFrameMkLst>
            <pc:docMk/>
            <pc:sldMk cId="125664996" sldId="3162"/>
            <ac:graphicFrameMk id="6" creationId="{00000000-0000-0000-0000-000000000000}"/>
          </ac:graphicFrameMkLst>
        </pc:graphicFrameChg>
      </pc:sldChg>
      <pc:sldChg chg="modSp mod">
        <pc:chgData name="Dennis Abbeduto" userId="9385154b-0d57-4582-9ef8-59140ef2a328" providerId="ADAL" clId="{ED6764E8-4FC7-4C9D-BD55-285F22607FB4}" dt="2020-11-18T19:58:07.879" v="3253" actId="403"/>
        <pc:sldMkLst>
          <pc:docMk/>
          <pc:sldMk cId="1568699365" sldId="3163"/>
        </pc:sldMkLst>
        <pc:graphicFrameChg chg="modGraphic">
          <ac:chgData name="Dennis Abbeduto" userId="9385154b-0d57-4582-9ef8-59140ef2a328" providerId="ADAL" clId="{ED6764E8-4FC7-4C9D-BD55-285F22607FB4}" dt="2020-11-18T19:58:07.879" v="3253" actId="403"/>
          <ac:graphicFrameMkLst>
            <pc:docMk/>
            <pc:sldMk cId="1568699365" sldId="3163"/>
            <ac:graphicFrameMk id="6" creationId="{00000000-0000-0000-0000-000000000000}"/>
          </ac:graphicFrameMkLst>
        </pc:graphicFrameChg>
      </pc:sldChg>
      <pc:sldChg chg="modSp mod">
        <pc:chgData name="Dennis Abbeduto" userId="9385154b-0d57-4582-9ef8-59140ef2a328" providerId="ADAL" clId="{ED6764E8-4FC7-4C9D-BD55-285F22607FB4}" dt="2020-11-18T21:17:18.643" v="3817" actId="113"/>
        <pc:sldMkLst>
          <pc:docMk/>
          <pc:sldMk cId="1873702794" sldId="3326"/>
        </pc:sldMkLst>
        <pc:graphicFrameChg chg="modGraphic">
          <ac:chgData name="Dennis Abbeduto" userId="9385154b-0d57-4582-9ef8-59140ef2a328" providerId="ADAL" clId="{ED6764E8-4FC7-4C9D-BD55-285F22607FB4}" dt="2020-11-18T21:17:18.643" v="3817" actId="113"/>
          <ac:graphicFrameMkLst>
            <pc:docMk/>
            <pc:sldMk cId="1873702794" sldId="3326"/>
            <ac:graphicFrameMk id="5" creationId="{89F7A675-69D3-41C1-B02F-9A81C3BFA343}"/>
          </ac:graphicFrameMkLst>
        </pc:graphicFrameChg>
      </pc:sldChg>
      <pc:sldChg chg="addSp delSp modSp new mod ord">
        <pc:chgData name="Dennis Abbeduto" userId="9385154b-0d57-4582-9ef8-59140ef2a328" providerId="ADAL" clId="{ED6764E8-4FC7-4C9D-BD55-285F22607FB4}" dt="2020-11-18T19:40:22.040" v="2611" actId="14734"/>
        <pc:sldMkLst>
          <pc:docMk/>
          <pc:sldMk cId="633267558" sldId="3351"/>
        </pc:sldMkLst>
        <pc:spChg chg="mod">
          <ac:chgData name="Dennis Abbeduto" userId="9385154b-0d57-4582-9ef8-59140ef2a328" providerId="ADAL" clId="{ED6764E8-4FC7-4C9D-BD55-285F22607FB4}" dt="2020-11-18T18:49:42.478" v="1348" actId="20577"/>
          <ac:spMkLst>
            <pc:docMk/>
            <pc:sldMk cId="633267558" sldId="3351"/>
            <ac:spMk id="2" creationId="{8FDA9ADC-EC37-4261-B187-255F1D8D327B}"/>
          </ac:spMkLst>
        </pc:spChg>
        <pc:spChg chg="del">
          <ac:chgData name="Dennis Abbeduto" userId="9385154b-0d57-4582-9ef8-59140ef2a328" providerId="ADAL" clId="{ED6764E8-4FC7-4C9D-BD55-285F22607FB4}" dt="2020-11-18T18:46:07.389" v="1275"/>
          <ac:spMkLst>
            <pc:docMk/>
            <pc:sldMk cId="633267558" sldId="3351"/>
            <ac:spMk id="3" creationId="{FEB41B75-50D2-40B0-8475-8130D283AC6B}"/>
          </ac:spMkLst>
        </pc:spChg>
        <pc:graphicFrameChg chg="add mod modGraphic">
          <ac:chgData name="Dennis Abbeduto" userId="9385154b-0d57-4582-9ef8-59140ef2a328" providerId="ADAL" clId="{ED6764E8-4FC7-4C9D-BD55-285F22607FB4}" dt="2020-11-18T19:40:22.040" v="2611" actId="14734"/>
          <ac:graphicFrameMkLst>
            <pc:docMk/>
            <pc:sldMk cId="633267558" sldId="3351"/>
            <ac:graphicFrameMk id="5" creationId="{2F13B94F-97F2-4D18-B03C-DCE450668351}"/>
          </ac:graphicFrameMkLst>
        </pc:graphicFrameChg>
        <pc:picChg chg="add mod">
          <ac:chgData name="Dennis Abbeduto" userId="9385154b-0d57-4582-9ef8-59140ef2a328" providerId="ADAL" clId="{ED6764E8-4FC7-4C9D-BD55-285F22607FB4}" dt="2020-11-18T19:39:59.498" v="2608" actId="14100"/>
          <ac:picMkLst>
            <pc:docMk/>
            <pc:sldMk cId="633267558" sldId="3351"/>
            <ac:picMk id="1025" creationId="{9CBAF139-D309-4992-B1B0-C72E4789D050}"/>
          </ac:picMkLst>
        </pc:picChg>
      </pc:sldChg>
      <pc:sldChg chg="new del">
        <pc:chgData name="Dennis Abbeduto" userId="9385154b-0d57-4582-9ef8-59140ef2a328" providerId="ADAL" clId="{ED6764E8-4FC7-4C9D-BD55-285F22607FB4}" dt="2020-11-18T18:33:42.478" v="1002" actId="47"/>
        <pc:sldMkLst>
          <pc:docMk/>
          <pc:sldMk cId="1593158572" sldId="3351"/>
        </pc:sldMkLst>
      </pc:sldChg>
      <pc:sldChg chg="addSp delSp modSp new mod">
        <pc:chgData name="Dennis Abbeduto" userId="9385154b-0d57-4582-9ef8-59140ef2a328" providerId="ADAL" clId="{ED6764E8-4FC7-4C9D-BD55-285F22607FB4}" dt="2020-11-18T18:49:34.902" v="1327" actId="478"/>
        <pc:sldMkLst>
          <pc:docMk/>
          <pc:sldMk cId="3223346297" sldId="3352"/>
        </pc:sldMkLst>
        <pc:spChg chg="mod">
          <ac:chgData name="Dennis Abbeduto" userId="9385154b-0d57-4582-9ef8-59140ef2a328" providerId="ADAL" clId="{ED6764E8-4FC7-4C9D-BD55-285F22607FB4}" dt="2020-11-18T18:49:32.680" v="1326" actId="20577"/>
          <ac:spMkLst>
            <pc:docMk/>
            <pc:sldMk cId="3223346297" sldId="3352"/>
            <ac:spMk id="2" creationId="{686017BC-429A-410A-A4E2-6E14771EB25F}"/>
          </ac:spMkLst>
        </pc:spChg>
        <pc:spChg chg="del">
          <ac:chgData name="Dennis Abbeduto" userId="9385154b-0d57-4582-9ef8-59140ef2a328" providerId="ADAL" clId="{ED6764E8-4FC7-4C9D-BD55-285F22607FB4}" dt="2020-11-18T18:49:34.902" v="1327" actId="478"/>
          <ac:spMkLst>
            <pc:docMk/>
            <pc:sldMk cId="3223346297" sldId="3352"/>
            <ac:spMk id="3" creationId="{A0261EC4-3DFC-4FE9-9428-38CE280021F0}"/>
          </ac:spMkLst>
        </pc:spChg>
        <pc:picChg chg="add mod">
          <ac:chgData name="Dennis Abbeduto" userId="9385154b-0d57-4582-9ef8-59140ef2a328" providerId="ADAL" clId="{ED6764E8-4FC7-4C9D-BD55-285F22607FB4}" dt="2020-11-18T18:49:24.092" v="1306" actId="1076"/>
          <ac:picMkLst>
            <pc:docMk/>
            <pc:sldMk cId="3223346297" sldId="3352"/>
            <ac:picMk id="2049" creationId="{C8CE6D48-4836-45F8-9573-D6FBAB70B3E2}"/>
          </ac:picMkLst>
        </pc:picChg>
      </pc:sldChg>
      <pc:sldChg chg="modSp new mod modAnim">
        <pc:chgData name="Dennis Abbeduto" userId="9385154b-0d57-4582-9ef8-59140ef2a328" providerId="ADAL" clId="{ED6764E8-4FC7-4C9D-BD55-285F22607FB4}" dt="2020-11-18T21:18:44.945" v="3829"/>
        <pc:sldMkLst>
          <pc:docMk/>
          <pc:sldMk cId="488695421" sldId="3353"/>
        </pc:sldMkLst>
        <pc:spChg chg="mod">
          <ac:chgData name="Dennis Abbeduto" userId="9385154b-0d57-4582-9ef8-59140ef2a328" providerId="ADAL" clId="{ED6764E8-4FC7-4C9D-BD55-285F22607FB4}" dt="2020-11-18T19:24:50.760" v="1964" actId="20577"/>
          <ac:spMkLst>
            <pc:docMk/>
            <pc:sldMk cId="488695421" sldId="3353"/>
            <ac:spMk id="2" creationId="{1DDBA8BB-18CE-4DFE-9911-3F986DCFAB28}"/>
          </ac:spMkLst>
        </pc:spChg>
        <pc:spChg chg="mod">
          <ac:chgData name="Dennis Abbeduto" userId="9385154b-0d57-4582-9ef8-59140ef2a328" providerId="ADAL" clId="{ED6764E8-4FC7-4C9D-BD55-285F22607FB4}" dt="2020-11-18T19:30:09.759" v="2504" actId="20577"/>
          <ac:spMkLst>
            <pc:docMk/>
            <pc:sldMk cId="488695421" sldId="3353"/>
            <ac:spMk id="3" creationId="{9292B2E9-3C05-4BB6-8494-0820BF357196}"/>
          </ac:spMkLst>
        </pc:spChg>
      </pc:sldChg>
      <pc:sldChg chg="modSp mod">
        <pc:chgData name="Dennis Abbeduto" userId="9385154b-0d57-4582-9ef8-59140ef2a328" providerId="ADAL" clId="{ED6764E8-4FC7-4C9D-BD55-285F22607FB4}" dt="2020-11-18T18:52:46.426" v="1453" actId="20577"/>
        <pc:sldMkLst>
          <pc:docMk/>
          <pc:sldMk cId="4259907297" sldId="3354"/>
        </pc:sldMkLst>
        <pc:spChg chg="mod">
          <ac:chgData name="Dennis Abbeduto" userId="9385154b-0d57-4582-9ef8-59140ef2a328" providerId="ADAL" clId="{ED6764E8-4FC7-4C9D-BD55-285F22607FB4}" dt="2020-11-18T18:52:46.426" v="1453" actId="20577"/>
          <ac:spMkLst>
            <pc:docMk/>
            <pc:sldMk cId="4259907297" sldId="3354"/>
            <ac:spMk id="5" creationId="{8BCA07E9-A601-4DB3-AF3D-44AB36B603AB}"/>
          </ac:spMkLst>
        </pc:spChg>
      </pc:sldChg>
      <pc:sldChg chg="delSp modSp mod modAnim">
        <pc:chgData name="Dennis Abbeduto" userId="9385154b-0d57-4582-9ef8-59140ef2a328" providerId="ADAL" clId="{ED6764E8-4FC7-4C9D-BD55-285F22607FB4}" dt="2020-11-18T21:18:25.973" v="3826"/>
        <pc:sldMkLst>
          <pc:docMk/>
          <pc:sldMk cId="3645648598" sldId="3355"/>
        </pc:sldMkLst>
        <pc:spChg chg="mod">
          <ac:chgData name="Dennis Abbeduto" userId="9385154b-0d57-4582-9ef8-59140ef2a328" providerId="ADAL" clId="{ED6764E8-4FC7-4C9D-BD55-285F22607FB4}" dt="2020-11-18T18:53:21.326" v="1462" actId="20577"/>
          <ac:spMkLst>
            <pc:docMk/>
            <pc:sldMk cId="3645648598" sldId="3355"/>
            <ac:spMk id="4" creationId="{36DB4CFB-569E-42FD-8696-333CF65240CD}"/>
          </ac:spMkLst>
        </pc:spChg>
        <pc:spChg chg="mod">
          <ac:chgData name="Dennis Abbeduto" userId="9385154b-0d57-4582-9ef8-59140ef2a328" providerId="ADAL" clId="{ED6764E8-4FC7-4C9D-BD55-285F22607FB4}" dt="2020-11-18T21:18:21.605" v="3825" actId="6549"/>
          <ac:spMkLst>
            <pc:docMk/>
            <pc:sldMk cId="3645648598" sldId="3355"/>
            <ac:spMk id="6" creationId="{40C82203-4350-467C-B8C8-3C6D0A4569F3}"/>
          </ac:spMkLst>
        </pc:spChg>
        <pc:graphicFrameChg chg="mod modGraphic">
          <ac:chgData name="Dennis Abbeduto" userId="9385154b-0d57-4582-9ef8-59140ef2a328" providerId="ADAL" clId="{ED6764E8-4FC7-4C9D-BD55-285F22607FB4}" dt="2020-11-18T18:56:26.876" v="1605" actId="20577"/>
          <ac:graphicFrameMkLst>
            <pc:docMk/>
            <pc:sldMk cId="3645648598" sldId="3355"/>
            <ac:graphicFrameMk id="5" creationId="{753A00E1-052E-40A1-8E6E-168661137BC1}"/>
          </ac:graphicFrameMkLst>
        </pc:graphicFrameChg>
        <pc:graphicFrameChg chg="del">
          <ac:chgData name="Dennis Abbeduto" userId="9385154b-0d57-4582-9ef8-59140ef2a328" providerId="ADAL" clId="{ED6764E8-4FC7-4C9D-BD55-285F22607FB4}" dt="2020-11-18T18:56:53.058" v="1606"/>
          <ac:graphicFrameMkLst>
            <pc:docMk/>
            <pc:sldMk cId="3645648598" sldId="3355"/>
            <ac:graphicFrameMk id="7" creationId="{FBA4B9EC-53FC-4287-AE18-2789A7A4158E}"/>
          </ac:graphicFrameMkLst>
        </pc:graphicFrameChg>
      </pc:sldChg>
      <pc:sldChg chg="addSp modSp new mod">
        <pc:chgData name="Dennis Abbeduto" userId="9385154b-0d57-4582-9ef8-59140ef2a328" providerId="ADAL" clId="{ED6764E8-4FC7-4C9D-BD55-285F22607FB4}" dt="2020-11-18T19:00:11.388" v="1793" actId="6549"/>
        <pc:sldMkLst>
          <pc:docMk/>
          <pc:sldMk cId="3069767982" sldId="3356"/>
        </pc:sldMkLst>
        <pc:spChg chg="mod">
          <ac:chgData name="Dennis Abbeduto" userId="9385154b-0d57-4582-9ef8-59140ef2a328" providerId="ADAL" clId="{ED6764E8-4FC7-4C9D-BD55-285F22607FB4}" dt="2020-11-18T18:57:16.981" v="1609"/>
          <ac:spMkLst>
            <pc:docMk/>
            <pc:sldMk cId="3069767982" sldId="3356"/>
            <ac:spMk id="2" creationId="{C546DAC6-053F-4114-B873-936EB4135EBB}"/>
          </ac:spMkLst>
        </pc:spChg>
        <pc:graphicFrameChg chg="add mod modGraphic">
          <ac:chgData name="Dennis Abbeduto" userId="9385154b-0d57-4582-9ef8-59140ef2a328" providerId="ADAL" clId="{ED6764E8-4FC7-4C9D-BD55-285F22607FB4}" dt="2020-11-18T19:00:11.388" v="1793" actId="6549"/>
          <ac:graphicFrameMkLst>
            <pc:docMk/>
            <pc:sldMk cId="3069767982" sldId="3356"/>
            <ac:graphicFrameMk id="5" creationId="{9D9DEC79-4B31-484D-A050-512713A4B541}"/>
          </ac:graphicFrameMkLst>
        </pc:graphicFrameChg>
      </pc:sldChg>
      <pc:sldChg chg="modSp mod">
        <pc:chgData name="Dennis Abbeduto" userId="9385154b-0d57-4582-9ef8-59140ef2a328" providerId="ADAL" clId="{ED6764E8-4FC7-4C9D-BD55-285F22607FB4}" dt="2020-11-18T19:23:17.649" v="1906" actId="20577"/>
        <pc:sldMkLst>
          <pc:docMk/>
          <pc:sldMk cId="3863936942" sldId="3357"/>
        </pc:sldMkLst>
        <pc:spChg chg="mod">
          <ac:chgData name="Dennis Abbeduto" userId="9385154b-0d57-4582-9ef8-59140ef2a328" providerId="ADAL" clId="{ED6764E8-4FC7-4C9D-BD55-285F22607FB4}" dt="2020-11-18T19:23:17.649" v="1906" actId="20577"/>
          <ac:spMkLst>
            <pc:docMk/>
            <pc:sldMk cId="3863936942" sldId="3357"/>
            <ac:spMk id="5" creationId="{8BCA07E9-A601-4DB3-AF3D-44AB36B603AB}"/>
          </ac:spMkLst>
        </pc:spChg>
      </pc:sldChg>
      <pc:sldChg chg="modSp mod modAnim">
        <pc:chgData name="Dennis Abbeduto" userId="9385154b-0d57-4582-9ef8-59140ef2a328" providerId="ADAL" clId="{ED6764E8-4FC7-4C9D-BD55-285F22607FB4}" dt="2020-11-18T21:19:42.709" v="3833"/>
        <pc:sldMkLst>
          <pc:docMk/>
          <pc:sldMk cId="2997188714" sldId="3358"/>
        </pc:sldMkLst>
        <pc:spChg chg="mod">
          <ac:chgData name="Dennis Abbeduto" userId="9385154b-0d57-4582-9ef8-59140ef2a328" providerId="ADAL" clId="{ED6764E8-4FC7-4C9D-BD55-285F22607FB4}" dt="2020-11-18T19:30:38.671" v="2528" actId="20577"/>
          <ac:spMkLst>
            <pc:docMk/>
            <pc:sldMk cId="2997188714" sldId="3358"/>
            <ac:spMk id="4" creationId="{36DB4CFB-569E-42FD-8696-333CF65240CD}"/>
          </ac:spMkLst>
        </pc:spChg>
        <pc:spChg chg="mod">
          <ac:chgData name="Dennis Abbeduto" userId="9385154b-0d57-4582-9ef8-59140ef2a328" providerId="ADAL" clId="{ED6764E8-4FC7-4C9D-BD55-285F22607FB4}" dt="2020-11-18T21:19:38.213" v="3832" actId="20577"/>
          <ac:spMkLst>
            <pc:docMk/>
            <pc:sldMk cId="2997188714" sldId="3358"/>
            <ac:spMk id="6" creationId="{40C82203-4350-467C-B8C8-3C6D0A4569F3}"/>
          </ac:spMkLst>
        </pc:spChg>
      </pc:sldChg>
      <pc:sldChg chg="modSp mod">
        <pc:chgData name="Dennis Abbeduto" userId="9385154b-0d57-4582-9ef8-59140ef2a328" providerId="ADAL" clId="{ED6764E8-4FC7-4C9D-BD55-285F22607FB4}" dt="2020-11-18T19:43:48.409" v="2618" actId="122"/>
        <pc:sldMkLst>
          <pc:docMk/>
          <pc:sldMk cId="2782680113" sldId="3360"/>
        </pc:sldMkLst>
        <pc:graphicFrameChg chg="mod modGraphic">
          <ac:chgData name="Dennis Abbeduto" userId="9385154b-0d57-4582-9ef8-59140ef2a328" providerId="ADAL" clId="{ED6764E8-4FC7-4C9D-BD55-285F22607FB4}" dt="2020-11-18T19:43:48.409" v="2618" actId="122"/>
          <ac:graphicFrameMkLst>
            <pc:docMk/>
            <pc:sldMk cId="2782680113" sldId="3360"/>
            <ac:graphicFrameMk id="8" creationId="{D3408076-BC32-4756-BFB9-0614DDC7975F}"/>
          </ac:graphicFrameMkLst>
        </pc:graphicFrameChg>
      </pc:sldChg>
      <pc:sldChg chg="addSp delSp modSp mod modAnim">
        <pc:chgData name="Dennis Abbeduto" userId="9385154b-0d57-4582-9ef8-59140ef2a328" providerId="ADAL" clId="{ED6764E8-4FC7-4C9D-BD55-285F22607FB4}" dt="2020-11-18T19:47:42.534" v="2930" actId="20577"/>
        <pc:sldMkLst>
          <pc:docMk/>
          <pc:sldMk cId="2809324256" sldId="3362"/>
        </pc:sldMkLst>
        <pc:spChg chg="mod">
          <ac:chgData name="Dennis Abbeduto" userId="9385154b-0d57-4582-9ef8-59140ef2a328" providerId="ADAL" clId="{ED6764E8-4FC7-4C9D-BD55-285F22607FB4}" dt="2020-11-18T19:44:37.094" v="2654" actId="20577"/>
          <ac:spMkLst>
            <pc:docMk/>
            <pc:sldMk cId="2809324256" sldId="3362"/>
            <ac:spMk id="4" creationId="{EE1F084B-B6B6-4A4B-A58B-E91FF9C78400}"/>
          </ac:spMkLst>
        </pc:spChg>
        <pc:spChg chg="mod">
          <ac:chgData name="Dennis Abbeduto" userId="9385154b-0d57-4582-9ef8-59140ef2a328" providerId="ADAL" clId="{ED6764E8-4FC7-4C9D-BD55-285F22607FB4}" dt="2020-11-18T19:47:42.534" v="2930" actId="20577"/>
          <ac:spMkLst>
            <pc:docMk/>
            <pc:sldMk cId="2809324256" sldId="3362"/>
            <ac:spMk id="5" creationId="{C7972137-42C5-453E-AC63-4A14F13A2495}"/>
          </ac:spMkLst>
        </pc:spChg>
        <pc:picChg chg="del">
          <ac:chgData name="Dennis Abbeduto" userId="9385154b-0d57-4582-9ef8-59140ef2a328" providerId="ADAL" clId="{ED6764E8-4FC7-4C9D-BD55-285F22607FB4}" dt="2020-11-18T19:44:40.185" v="2655" actId="478"/>
          <ac:picMkLst>
            <pc:docMk/>
            <pc:sldMk cId="2809324256" sldId="3362"/>
            <ac:picMk id="8" creationId="{DF69E07B-FB78-40C0-886D-6D375A3AF8BC}"/>
          </ac:picMkLst>
        </pc:picChg>
        <pc:picChg chg="add mod">
          <ac:chgData name="Dennis Abbeduto" userId="9385154b-0d57-4582-9ef8-59140ef2a328" providerId="ADAL" clId="{ED6764E8-4FC7-4C9D-BD55-285F22607FB4}" dt="2020-11-18T19:45:36.844" v="2659" actId="14100"/>
          <ac:picMkLst>
            <pc:docMk/>
            <pc:sldMk cId="2809324256" sldId="3362"/>
            <ac:picMk id="4098" creationId="{3AB33A55-7DFB-42AC-AABF-8EA91C73471F}"/>
          </ac:picMkLst>
        </pc:picChg>
      </pc:sldChg>
      <pc:sldChg chg="new del">
        <pc:chgData name="Dennis Abbeduto" userId="9385154b-0d57-4582-9ef8-59140ef2a328" providerId="ADAL" clId="{ED6764E8-4FC7-4C9D-BD55-285F22607FB4}" dt="2020-11-18T19:48:08.250" v="2932" actId="47"/>
        <pc:sldMkLst>
          <pc:docMk/>
          <pc:sldMk cId="2186208535" sldId="3363"/>
        </pc:sldMkLst>
      </pc:sldChg>
      <pc:sldChg chg="addSp delSp modSp mod modAnim">
        <pc:chgData name="Dennis Abbeduto" userId="9385154b-0d57-4582-9ef8-59140ef2a328" providerId="ADAL" clId="{ED6764E8-4FC7-4C9D-BD55-285F22607FB4}" dt="2020-11-18T19:55:04.485" v="3236" actId="1076"/>
        <pc:sldMkLst>
          <pc:docMk/>
          <pc:sldMk cId="684816585" sldId="3364"/>
        </pc:sldMkLst>
        <pc:spChg chg="mod">
          <ac:chgData name="Dennis Abbeduto" userId="9385154b-0d57-4582-9ef8-59140ef2a328" providerId="ADAL" clId="{ED6764E8-4FC7-4C9D-BD55-285F22607FB4}" dt="2020-11-18T19:48:16.380" v="2952" actId="20577"/>
          <ac:spMkLst>
            <pc:docMk/>
            <pc:sldMk cId="684816585" sldId="3364"/>
            <ac:spMk id="4" creationId="{EE1F084B-B6B6-4A4B-A58B-E91FF9C78400}"/>
          </ac:spMkLst>
        </pc:spChg>
        <pc:spChg chg="mod">
          <ac:chgData name="Dennis Abbeduto" userId="9385154b-0d57-4582-9ef8-59140ef2a328" providerId="ADAL" clId="{ED6764E8-4FC7-4C9D-BD55-285F22607FB4}" dt="2020-11-18T19:53:16.406" v="3231" actId="20577"/>
          <ac:spMkLst>
            <pc:docMk/>
            <pc:sldMk cId="684816585" sldId="3364"/>
            <ac:spMk id="5" creationId="{C7972137-42C5-453E-AC63-4A14F13A2495}"/>
          </ac:spMkLst>
        </pc:spChg>
        <pc:picChg chg="del">
          <ac:chgData name="Dennis Abbeduto" userId="9385154b-0d57-4582-9ef8-59140ef2a328" providerId="ADAL" clId="{ED6764E8-4FC7-4C9D-BD55-285F22607FB4}" dt="2020-11-18T19:53:22.168" v="3232" actId="478"/>
          <ac:picMkLst>
            <pc:docMk/>
            <pc:sldMk cId="684816585" sldId="3364"/>
            <ac:picMk id="4098" creationId="{3AB33A55-7DFB-42AC-AABF-8EA91C73471F}"/>
          </ac:picMkLst>
        </pc:picChg>
        <pc:picChg chg="add mod">
          <ac:chgData name="Dennis Abbeduto" userId="9385154b-0d57-4582-9ef8-59140ef2a328" providerId="ADAL" clId="{ED6764E8-4FC7-4C9D-BD55-285F22607FB4}" dt="2020-11-18T19:55:04.485" v="3236" actId="1076"/>
          <ac:picMkLst>
            <pc:docMk/>
            <pc:sldMk cId="684816585" sldId="3364"/>
            <ac:picMk id="5122" creationId="{9A448089-A7C1-4FF4-A961-C32C5F9DB5E3}"/>
          </ac:picMkLst>
        </pc:picChg>
      </pc:sldChg>
      <pc:sldChg chg="modSp new mod modAnim">
        <pc:chgData name="Dennis Abbeduto" userId="9385154b-0d57-4582-9ef8-59140ef2a328" providerId="ADAL" clId="{ED6764E8-4FC7-4C9D-BD55-285F22607FB4}" dt="2020-11-18T21:20:26.921" v="3841"/>
        <pc:sldMkLst>
          <pc:docMk/>
          <pc:sldMk cId="1900530287" sldId="3365"/>
        </pc:sldMkLst>
        <pc:spChg chg="mod">
          <ac:chgData name="Dennis Abbeduto" userId="9385154b-0d57-4582-9ef8-59140ef2a328" providerId="ADAL" clId="{ED6764E8-4FC7-4C9D-BD55-285F22607FB4}" dt="2020-11-18T19:58:47.503" v="3267" actId="20577"/>
          <ac:spMkLst>
            <pc:docMk/>
            <pc:sldMk cId="1900530287" sldId="3365"/>
            <ac:spMk id="2" creationId="{74D85E03-F59E-48EA-BC08-C9997E1BF9BF}"/>
          </ac:spMkLst>
        </pc:spChg>
        <pc:spChg chg="mod">
          <ac:chgData name="Dennis Abbeduto" userId="9385154b-0d57-4582-9ef8-59140ef2a328" providerId="ADAL" clId="{ED6764E8-4FC7-4C9D-BD55-285F22607FB4}" dt="2020-11-18T20:00:07.405" v="3423" actId="20577"/>
          <ac:spMkLst>
            <pc:docMk/>
            <pc:sldMk cId="1900530287" sldId="3365"/>
            <ac:spMk id="3" creationId="{884D688A-5BF8-4F01-888C-633983F4AF03}"/>
          </ac:spMkLst>
        </pc:spChg>
      </pc:sldChg>
      <pc:sldChg chg="addSp modSp new mod modAnim">
        <pc:chgData name="Dennis Abbeduto" userId="9385154b-0d57-4582-9ef8-59140ef2a328" providerId="ADAL" clId="{ED6764E8-4FC7-4C9D-BD55-285F22607FB4}" dt="2020-11-18T21:21:01.061" v="3847"/>
        <pc:sldMkLst>
          <pc:docMk/>
          <pc:sldMk cId="3303188841" sldId="3366"/>
        </pc:sldMkLst>
        <pc:spChg chg="mod">
          <ac:chgData name="Dennis Abbeduto" userId="9385154b-0d57-4582-9ef8-59140ef2a328" providerId="ADAL" clId="{ED6764E8-4FC7-4C9D-BD55-285F22607FB4}" dt="2020-11-18T20:00:26.914" v="3462" actId="20577"/>
          <ac:spMkLst>
            <pc:docMk/>
            <pc:sldMk cId="3303188841" sldId="3366"/>
            <ac:spMk id="2" creationId="{02052E4B-A2EA-4919-825D-7A8482A4A9F7}"/>
          </ac:spMkLst>
        </pc:spChg>
        <pc:spChg chg="mod">
          <ac:chgData name="Dennis Abbeduto" userId="9385154b-0d57-4582-9ef8-59140ef2a328" providerId="ADAL" clId="{ED6764E8-4FC7-4C9D-BD55-285F22607FB4}" dt="2020-11-18T20:05:26.966" v="3801" actId="14100"/>
          <ac:spMkLst>
            <pc:docMk/>
            <pc:sldMk cId="3303188841" sldId="3366"/>
            <ac:spMk id="3" creationId="{8501D8D0-EB46-4A32-AA06-C9896699C09E}"/>
          </ac:spMkLst>
        </pc:spChg>
        <pc:picChg chg="add mod ord">
          <ac:chgData name="Dennis Abbeduto" userId="9385154b-0d57-4582-9ef8-59140ef2a328" providerId="ADAL" clId="{ED6764E8-4FC7-4C9D-BD55-285F22607FB4}" dt="2020-11-18T20:05:31.097" v="3802" actId="167"/>
          <ac:picMkLst>
            <pc:docMk/>
            <pc:sldMk cId="3303188841" sldId="3366"/>
            <ac:picMk id="5" creationId="{2E5E6367-455F-412A-BFA6-D7BA57EE7631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400">
                <a:latin typeface="+mn-lt"/>
              </a:rPr>
              <a:t>Ross Miles Foam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778369201667259"/>
          <c:y val="0.18728971962616825"/>
          <c:w val="0.8561653951384558"/>
          <c:h val="0.596413766036254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Sheet1!$B$7</c:f>
              <c:strCache>
                <c:ptCount val="1"/>
                <c:pt idx="0">
                  <c:v>ColaTeric CAHS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Sheet1!$A$9:$A$11</c:f>
              <c:strCache>
                <c:ptCount val="3"/>
                <c:pt idx="0">
                  <c:v>Immediate</c:v>
                </c:pt>
                <c:pt idx="1">
                  <c:v>1 min</c:v>
                </c:pt>
                <c:pt idx="2">
                  <c:v>5 min</c:v>
                </c:pt>
              </c:strCache>
            </c:strRef>
          </c:cat>
          <c:val>
            <c:numRef>
              <c:f>Sheet1!$B$9:$B$11</c:f>
              <c:numCache>
                <c:formatCode>General</c:formatCode>
                <c:ptCount val="3"/>
                <c:pt idx="0">
                  <c:v>170</c:v>
                </c:pt>
                <c:pt idx="1">
                  <c:v>160</c:v>
                </c:pt>
                <c:pt idx="2">
                  <c:v>155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41-468F-9F34-6A8F83FB606E}"/>
            </c:ext>
          </c:extLst>
        </c:ser>
        <c:ser>
          <c:idx val="1"/>
          <c:order val="1"/>
          <c:tx>
            <c:strRef>
              <c:f>Sheet1!$C$7</c:f>
              <c:strCache>
                <c:ptCount val="1"/>
                <c:pt idx="0">
                  <c:v>ColaTeric 1C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val>
            <c:numRef>
              <c:f>Sheet1!$C$9:$C$11</c:f>
              <c:numCache>
                <c:formatCode>General</c:formatCode>
                <c:ptCount val="3"/>
                <c:pt idx="0">
                  <c:v>180</c:v>
                </c:pt>
                <c:pt idx="1">
                  <c:v>165</c:v>
                </c:pt>
                <c:pt idx="2">
                  <c:v>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41-468F-9F34-6A8F83FB60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43832288"/>
        <c:axId val="543832616"/>
      </c:barChart>
      <c:catAx>
        <c:axId val="543832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3832616"/>
        <c:crosses val="autoZero"/>
        <c:auto val="1"/>
        <c:lblAlgn val="ctr"/>
        <c:lblOffset val="100"/>
        <c:noMultiLvlLbl val="0"/>
      </c:catAx>
      <c:valAx>
        <c:axId val="54383261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>
                    <a:latin typeface="+mn-lt"/>
                  </a:rPr>
                  <a:t>Foam Height (mm)</a:t>
                </a:r>
              </a:p>
            </c:rich>
          </c:tx>
          <c:layout>
            <c:manualLayout>
              <c:xMode val="edge"/>
              <c:yMode val="edge"/>
              <c:x val="0"/>
              <c:y val="8.839371714049762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3832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793840450932881"/>
          <c:y val="0.88646544181977249"/>
          <c:w val="0.5910654609246071"/>
          <c:h val="7.00939485368067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+mj-lt"/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Viscosity Build in Sulfate Cleanser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100255890869794"/>
          <c:y val="0.10270841144856892"/>
          <c:w val="0.83525525334838047"/>
          <c:h val="0.7807478231887681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Sheet1!$D$52</c:f>
              <c:strCache>
                <c:ptCount val="1"/>
                <c:pt idx="0">
                  <c:v>  ColaTeric CAHS</c:v>
                </c:pt>
              </c:strCache>
            </c:strRef>
          </c:tx>
          <c:spPr>
            <a:ln w="38100" cap="rnd">
              <a:solidFill>
                <a:srgbClr val="808000"/>
              </a:solidFill>
              <a:round/>
            </a:ln>
            <a:effectLst/>
          </c:spPr>
          <c:marker>
            <c:symbol val="none"/>
          </c:marker>
          <c:xVal>
            <c:numRef>
              <c:f>Sheet1!$C$53:$C$68</c:f>
              <c:numCache>
                <c:formatCode>0.00</c:formatCode>
                <c:ptCount val="16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0.8</c:v>
                </c:pt>
                <c:pt idx="5">
                  <c:v>0.9</c:v>
                </c:pt>
                <c:pt idx="6">
                  <c:v>1</c:v>
                </c:pt>
                <c:pt idx="7">
                  <c:v>1.1000000000000001</c:v>
                </c:pt>
                <c:pt idx="8">
                  <c:v>1.2</c:v>
                </c:pt>
                <c:pt idx="9">
                  <c:v>1.25</c:v>
                </c:pt>
                <c:pt idx="10">
                  <c:v>1.3</c:v>
                </c:pt>
                <c:pt idx="11">
                  <c:v>1.5</c:v>
                </c:pt>
                <c:pt idx="12">
                  <c:v>1.75</c:v>
                </c:pt>
                <c:pt idx="13">
                  <c:v>2</c:v>
                </c:pt>
                <c:pt idx="14">
                  <c:v>2.25</c:v>
                </c:pt>
                <c:pt idx="15">
                  <c:v>2.5</c:v>
                </c:pt>
              </c:numCache>
            </c:numRef>
          </c:xVal>
          <c:yVal>
            <c:numRef>
              <c:f>Sheet1!$D$53:$D$68</c:f>
              <c:numCache>
                <c:formatCode>General</c:formatCode>
                <c:ptCount val="16"/>
                <c:pt idx="0">
                  <c:v>0</c:v>
                </c:pt>
                <c:pt idx="1">
                  <c:v>220</c:v>
                </c:pt>
                <c:pt idx="2">
                  <c:v>450</c:v>
                </c:pt>
                <c:pt idx="3">
                  <c:v>4219</c:v>
                </c:pt>
                <c:pt idx="6">
                  <c:v>16720</c:v>
                </c:pt>
                <c:pt idx="7">
                  <c:v>25870</c:v>
                </c:pt>
                <c:pt idx="8">
                  <c:v>23550</c:v>
                </c:pt>
                <c:pt idx="9">
                  <c:v>20400</c:v>
                </c:pt>
                <c:pt idx="11">
                  <c:v>5319</c:v>
                </c:pt>
                <c:pt idx="12">
                  <c:v>1450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FAA-4255-92E8-DE3F1D0E4CD3}"/>
            </c:ext>
          </c:extLst>
        </c:ser>
        <c:ser>
          <c:idx val="2"/>
          <c:order val="1"/>
          <c:tx>
            <c:strRef>
              <c:f>Sheet1!$E$52</c:f>
              <c:strCache>
                <c:ptCount val="1"/>
                <c:pt idx="0">
                  <c:v>  ColaTeric 1C</c:v>
                </c:pt>
              </c:strCache>
            </c:strRef>
          </c:tx>
          <c:spPr>
            <a:ln w="38100" cap="rnd">
              <a:solidFill>
                <a:srgbClr val="007A33"/>
              </a:solidFill>
              <a:round/>
            </a:ln>
            <a:effectLst/>
          </c:spPr>
          <c:marker>
            <c:symbol val="none"/>
          </c:marker>
          <c:xVal>
            <c:numRef>
              <c:f>Sheet1!$C$53:$C$68</c:f>
              <c:numCache>
                <c:formatCode>0.00</c:formatCode>
                <c:ptCount val="16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0.8</c:v>
                </c:pt>
                <c:pt idx="5">
                  <c:v>0.9</c:v>
                </c:pt>
                <c:pt idx="6">
                  <c:v>1</c:v>
                </c:pt>
                <c:pt idx="7">
                  <c:v>1.1000000000000001</c:v>
                </c:pt>
                <c:pt idx="8">
                  <c:v>1.2</c:v>
                </c:pt>
                <c:pt idx="9">
                  <c:v>1.25</c:v>
                </c:pt>
                <c:pt idx="10">
                  <c:v>1.3</c:v>
                </c:pt>
                <c:pt idx="11">
                  <c:v>1.5</c:v>
                </c:pt>
                <c:pt idx="12">
                  <c:v>1.75</c:v>
                </c:pt>
                <c:pt idx="13">
                  <c:v>2</c:v>
                </c:pt>
                <c:pt idx="14">
                  <c:v>2.25</c:v>
                </c:pt>
                <c:pt idx="15">
                  <c:v>2.5</c:v>
                </c:pt>
              </c:numCache>
            </c:numRef>
          </c:xVal>
          <c:yVal>
            <c:numRef>
              <c:f>Sheet1!$E$53:$E$68</c:f>
              <c:numCache>
                <c:formatCode>General</c:formatCode>
                <c:ptCount val="16"/>
                <c:pt idx="0">
                  <c:v>22</c:v>
                </c:pt>
                <c:pt idx="1">
                  <c:v>160</c:v>
                </c:pt>
                <c:pt idx="2">
                  <c:v>2659</c:v>
                </c:pt>
                <c:pt idx="3">
                  <c:v>13920</c:v>
                </c:pt>
                <c:pt idx="4">
                  <c:v>16840</c:v>
                </c:pt>
                <c:pt idx="5">
                  <c:v>17880</c:v>
                </c:pt>
                <c:pt idx="6">
                  <c:v>17260</c:v>
                </c:pt>
                <c:pt idx="7">
                  <c:v>12540</c:v>
                </c:pt>
                <c:pt idx="9">
                  <c:v>7638</c:v>
                </c:pt>
                <c:pt idx="11">
                  <c:v>1230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FAA-4255-92E8-DE3F1D0E4C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9038792"/>
        <c:axId val="519035512"/>
        <c:extLst/>
      </c:scatterChart>
      <c:valAx>
        <c:axId val="519038792"/>
        <c:scaling>
          <c:orientation val="minMax"/>
          <c:max val="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% NaCl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035512"/>
        <c:crosses val="autoZero"/>
        <c:crossBetween val="midCat"/>
      </c:valAx>
      <c:valAx>
        <c:axId val="51903551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Viscosity, cP</a:t>
                </a:r>
              </a:p>
            </c:rich>
          </c:tx>
          <c:layout>
            <c:manualLayout>
              <c:xMode val="edge"/>
              <c:yMode val="edge"/>
              <c:x val="1.0062869646008664E-2"/>
              <c:y val="3.750489522143064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0387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754537654581401"/>
          <c:y val="0.11921634795650546"/>
          <c:w val="0.30923371428256374"/>
          <c:h val="0.108271674374036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span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+mn-lt"/>
        </a:defRPr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Viscosity Build in Cleanser System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284111621463983"/>
          <c:y val="0.14413253389197911"/>
          <c:w val="0.70821212452610094"/>
          <c:h val="0.74163813238941467"/>
        </c:manualLayout>
      </c:layout>
      <c:scatterChart>
        <c:scatterStyle val="smoothMarker"/>
        <c:varyColors val="0"/>
        <c:ser>
          <c:idx val="6"/>
          <c:order val="0"/>
          <c:tx>
            <c:strRef>
              <c:f>'Raw Data'!$F$19</c:f>
              <c:strCache>
                <c:ptCount val="1"/>
                <c:pt idx="0">
                  <c:v>Control</c:v>
                </c:pt>
              </c:strCache>
            </c:strRef>
          </c:tx>
          <c:spPr>
            <a:ln w="3810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'Raw Data'!$B$20:$B$49</c:f>
              <c:numCache>
                <c:formatCode>0.00</c:formatCode>
                <c:ptCount val="30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  <c:pt idx="6">
                  <c:v>2</c:v>
                </c:pt>
                <c:pt idx="7">
                  <c:v>2.25</c:v>
                </c:pt>
                <c:pt idx="8">
                  <c:v>2.5</c:v>
                </c:pt>
                <c:pt idx="9">
                  <c:v>2.75</c:v>
                </c:pt>
                <c:pt idx="10">
                  <c:v>3</c:v>
                </c:pt>
                <c:pt idx="11">
                  <c:v>3.25</c:v>
                </c:pt>
                <c:pt idx="12">
                  <c:v>3.5</c:v>
                </c:pt>
                <c:pt idx="13">
                  <c:v>3.75</c:v>
                </c:pt>
                <c:pt idx="14">
                  <c:v>4</c:v>
                </c:pt>
                <c:pt idx="15">
                  <c:v>4.25</c:v>
                </c:pt>
                <c:pt idx="16">
                  <c:v>4.5</c:v>
                </c:pt>
                <c:pt idx="17">
                  <c:v>4.75</c:v>
                </c:pt>
                <c:pt idx="18">
                  <c:v>5</c:v>
                </c:pt>
                <c:pt idx="19">
                  <c:v>5.25</c:v>
                </c:pt>
                <c:pt idx="20">
                  <c:v>5.5</c:v>
                </c:pt>
                <c:pt idx="21">
                  <c:v>5.75</c:v>
                </c:pt>
                <c:pt idx="22">
                  <c:v>6</c:v>
                </c:pt>
                <c:pt idx="23">
                  <c:v>6.25</c:v>
                </c:pt>
                <c:pt idx="24">
                  <c:v>6.5</c:v>
                </c:pt>
                <c:pt idx="25">
                  <c:v>6.75</c:v>
                </c:pt>
                <c:pt idx="26">
                  <c:v>7</c:v>
                </c:pt>
                <c:pt idx="27">
                  <c:v>7.25</c:v>
                </c:pt>
                <c:pt idx="28">
                  <c:v>7.5</c:v>
                </c:pt>
                <c:pt idx="29">
                  <c:v>7.75</c:v>
                </c:pt>
              </c:numCache>
            </c:numRef>
          </c:xVal>
          <c:yVal>
            <c:numRef>
              <c:f>'Raw Data'!$F$20:$F$49</c:f>
              <c:numCache>
                <c:formatCode>General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91</c:v>
                </c:pt>
                <c:pt idx="6">
                  <c:v>340</c:v>
                </c:pt>
                <c:pt idx="8">
                  <c:v>4269</c:v>
                </c:pt>
                <c:pt idx="10">
                  <c:v>12068</c:v>
                </c:pt>
                <c:pt idx="12">
                  <c:v>22040</c:v>
                </c:pt>
                <c:pt idx="14">
                  <c:v>34950</c:v>
                </c:pt>
                <c:pt idx="15">
                  <c:v>37510</c:v>
                </c:pt>
                <c:pt idx="16">
                  <c:v>38270</c:v>
                </c:pt>
                <c:pt idx="17">
                  <c:v>37590</c:v>
                </c:pt>
                <c:pt idx="18">
                  <c:v>34880</c:v>
                </c:pt>
                <c:pt idx="19">
                  <c:v>30150</c:v>
                </c:pt>
                <c:pt idx="21">
                  <c:v>19080</c:v>
                </c:pt>
                <c:pt idx="23">
                  <c:v>9420</c:v>
                </c:pt>
                <c:pt idx="25">
                  <c:v>4549</c:v>
                </c:pt>
                <c:pt idx="27">
                  <c:v>2230</c:v>
                </c:pt>
                <c:pt idx="29">
                  <c:v>1390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453-49DD-9DB9-1395C61EE5A8}"/>
            </c:ext>
          </c:extLst>
        </c:ser>
        <c:ser>
          <c:idx val="0"/>
          <c:order val="1"/>
          <c:tx>
            <c:strRef>
              <c:f>'Raw Data'!$C$19</c:f>
              <c:strCache>
                <c:ptCount val="1"/>
                <c:pt idx="0">
                  <c:v>1% ColaTeric OAB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'Raw Data'!$B$20:$B$46</c:f>
              <c:numCache>
                <c:formatCode>0.00</c:formatCode>
                <c:ptCount val="27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  <c:pt idx="6">
                  <c:v>2</c:v>
                </c:pt>
                <c:pt idx="7">
                  <c:v>2.25</c:v>
                </c:pt>
                <c:pt idx="8">
                  <c:v>2.5</c:v>
                </c:pt>
                <c:pt idx="9">
                  <c:v>2.75</c:v>
                </c:pt>
                <c:pt idx="10">
                  <c:v>3</c:v>
                </c:pt>
                <c:pt idx="11">
                  <c:v>3.25</c:v>
                </c:pt>
                <c:pt idx="12">
                  <c:v>3.5</c:v>
                </c:pt>
                <c:pt idx="13">
                  <c:v>3.75</c:v>
                </c:pt>
                <c:pt idx="14">
                  <c:v>4</c:v>
                </c:pt>
                <c:pt idx="15">
                  <c:v>4.25</c:v>
                </c:pt>
                <c:pt idx="16">
                  <c:v>4.5</c:v>
                </c:pt>
                <c:pt idx="17">
                  <c:v>4.75</c:v>
                </c:pt>
                <c:pt idx="18">
                  <c:v>5</c:v>
                </c:pt>
                <c:pt idx="19">
                  <c:v>5.25</c:v>
                </c:pt>
                <c:pt idx="20">
                  <c:v>5.5</c:v>
                </c:pt>
                <c:pt idx="21">
                  <c:v>5.75</c:v>
                </c:pt>
                <c:pt idx="22">
                  <c:v>6</c:v>
                </c:pt>
                <c:pt idx="23">
                  <c:v>6.25</c:v>
                </c:pt>
                <c:pt idx="24">
                  <c:v>6.5</c:v>
                </c:pt>
                <c:pt idx="25">
                  <c:v>6.75</c:v>
                </c:pt>
                <c:pt idx="26">
                  <c:v>7</c:v>
                </c:pt>
              </c:numCache>
            </c:numRef>
          </c:xVal>
          <c:yVal>
            <c:numRef>
              <c:f>'Raw Data'!$C$20:$C$46</c:f>
              <c:numCache>
                <c:formatCode>General</c:formatCode>
                <c:ptCount val="27"/>
                <c:pt idx="0">
                  <c:v>0</c:v>
                </c:pt>
                <c:pt idx="2">
                  <c:v>0</c:v>
                </c:pt>
                <c:pt idx="4">
                  <c:v>310</c:v>
                </c:pt>
                <c:pt idx="6">
                  <c:v>2040</c:v>
                </c:pt>
                <c:pt idx="7">
                  <c:v>4659</c:v>
                </c:pt>
                <c:pt idx="8">
                  <c:v>10460</c:v>
                </c:pt>
                <c:pt idx="9">
                  <c:v>18980</c:v>
                </c:pt>
                <c:pt idx="10">
                  <c:v>32150</c:v>
                </c:pt>
                <c:pt idx="11" formatCode="0">
                  <c:v>50790</c:v>
                </c:pt>
                <c:pt idx="12">
                  <c:v>58270</c:v>
                </c:pt>
                <c:pt idx="13">
                  <c:v>60150</c:v>
                </c:pt>
                <c:pt idx="14">
                  <c:v>58670</c:v>
                </c:pt>
                <c:pt idx="16">
                  <c:v>35550</c:v>
                </c:pt>
                <c:pt idx="18">
                  <c:v>18560</c:v>
                </c:pt>
                <c:pt idx="20">
                  <c:v>7868</c:v>
                </c:pt>
                <c:pt idx="22">
                  <c:v>3069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453-49DD-9DB9-1395C61EE5A8}"/>
            </c:ext>
          </c:extLst>
        </c:ser>
        <c:ser>
          <c:idx val="1"/>
          <c:order val="2"/>
          <c:tx>
            <c:strRef>
              <c:f>'Raw Data'!$D$19</c:f>
              <c:strCache>
                <c:ptCount val="1"/>
                <c:pt idx="0">
                  <c:v>2% ColaTeric OAB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'Raw Data'!$B$20:$B$46</c:f>
              <c:numCache>
                <c:formatCode>0.00</c:formatCode>
                <c:ptCount val="27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  <c:pt idx="6">
                  <c:v>2</c:v>
                </c:pt>
                <c:pt idx="7">
                  <c:v>2.25</c:v>
                </c:pt>
                <c:pt idx="8">
                  <c:v>2.5</c:v>
                </c:pt>
                <c:pt idx="9">
                  <c:v>2.75</c:v>
                </c:pt>
                <c:pt idx="10">
                  <c:v>3</c:v>
                </c:pt>
                <c:pt idx="11">
                  <c:v>3.25</c:v>
                </c:pt>
                <c:pt idx="12">
                  <c:v>3.5</c:v>
                </c:pt>
                <c:pt idx="13">
                  <c:v>3.75</c:v>
                </c:pt>
                <c:pt idx="14">
                  <c:v>4</c:v>
                </c:pt>
                <c:pt idx="15">
                  <c:v>4.25</c:v>
                </c:pt>
                <c:pt idx="16">
                  <c:v>4.5</c:v>
                </c:pt>
                <c:pt idx="17">
                  <c:v>4.75</c:v>
                </c:pt>
                <c:pt idx="18">
                  <c:v>5</c:v>
                </c:pt>
                <c:pt idx="19">
                  <c:v>5.25</c:v>
                </c:pt>
                <c:pt idx="20">
                  <c:v>5.5</c:v>
                </c:pt>
                <c:pt idx="21">
                  <c:v>5.75</c:v>
                </c:pt>
                <c:pt idx="22">
                  <c:v>6</c:v>
                </c:pt>
                <c:pt idx="23">
                  <c:v>6.25</c:v>
                </c:pt>
                <c:pt idx="24">
                  <c:v>6.5</c:v>
                </c:pt>
                <c:pt idx="25">
                  <c:v>6.75</c:v>
                </c:pt>
                <c:pt idx="26">
                  <c:v>7</c:v>
                </c:pt>
              </c:numCache>
            </c:numRef>
          </c:xVal>
          <c:yVal>
            <c:numRef>
              <c:f>'Raw Data'!$D$20:$D$46</c:f>
              <c:numCache>
                <c:formatCode>General</c:formatCode>
                <c:ptCount val="27"/>
                <c:pt idx="0">
                  <c:v>0</c:v>
                </c:pt>
                <c:pt idx="2">
                  <c:v>60</c:v>
                </c:pt>
                <c:pt idx="4">
                  <c:v>1930</c:v>
                </c:pt>
                <c:pt idx="6">
                  <c:v>6258</c:v>
                </c:pt>
                <c:pt idx="7">
                  <c:v>11408</c:v>
                </c:pt>
                <c:pt idx="8">
                  <c:v>21240</c:v>
                </c:pt>
                <c:pt idx="9">
                  <c:v>40150</c:v>
                </c:pt>
                <c:pt idx="10">
                  <c:v>68340</c:v>
                </c:pt>
                <c:pt idx="11">
                  <c:v>75980</c:v>
                </c:pt>
                <c:pt idx="12">
                  <c:v>77420</c:v>
                </c:pt>
                <c:pt idx="13">
                  <c:v>74750</c:v>
                </c:pt>
                <c:pt idx="14">
                  <c:v>65830</c:v>
                </c:pt>
                <c:pt idx="16">
                  <c:v>33670</c:v>
                </c:pt>
                <c:pt idx="18">
                  <c:v>13820</c:v>
                </c:pt>
                <c:pt idx="20">
                  <c:v>4589</c:v>
                </c:pt>
                <c:pt idx="22">
                  <c:v>1970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A453-49DD-9DB9-1395C61EE5A8}"/>
            </c:ext>
          </c:extLst>
        </c:ser>
        <c:ser>
          <c:idx val="5"/>
          <c:order val="3"/>
          <c:tx>
            <c:v>3% ColaTeric OAB</c:v>
          </c:tx>
          <c:spPr>
            <a:ln w="38100" cap="rnd">
              <a:solidFill>
                <a:srgbClr val="9BBB59"/>
              </a:solidFill>
              <a:round/>
            </a:ln>
            <a:effectLst/>
          </c:spPr>
          <c:marker>
            <c:symbol val="none"/>
          </c:marker>
          <c:xVal>
            <c:numRef>
              <c:f>'Raw Data'!$B$20:$B$46</c:f>
              <c:numCache>
                <c:formatCode>0.00</c:formatCode>
                <c:ptCount val="27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  <c:pt idx="6">
                  <c:v>2</c:v>
                </c:pt>
                <c:pt idx="7">
                  <c:v>2.25</c:v>
                </c:pt>
                <c:pt idx="8">
                  <c:v>2.5</c:v>
                </c:pt>
                <c:pt idx="9">
                  <c:v>2.75</c:v>
                </c:pt>
                <c:pt idx="10">
                  <c:v>3</c:v>
                </c:pt>
                <c:pt idx="11">
                  <c:v>3.25</c:v>
                </c:pt>
                <c:pt idx="12">
                  <c:v>3.5</c:v>
                </c:pt>
                <c:pt idx="13">
                  <c:v>3.75</c:v>
                </c:pt>
                <c:pt idx="14">
                  <c:v>4</c:v>
                </c:pt>
                <c:pt idx="15">
                  <c:v>4.25</c:v>
                </c:pt>
                <c:pt idx="16">
                  <c:v>4.5</c:v>
                </c:pt>
                <c:pt idx="17">
                  <c:v>4.75</c:v>
                </c:pt>
                <c:pt idx="18">
                  <c:v>5</c:v>
                </c:pt>
                <c:pt idx="19">
                  <c:v>5.25</c:v>
                </c:pt>
                <c:pt idx="20">
                  <c:v>5.5</c:v>
                </c:pt>
                <c:pt idx="21">
                  <c:v>5.75</c:v>
                </c:pt>
                <c:pt idx="22">
                  <c:v>6</c:v>
                </c:pt>
                <c:pt idx="23">
                  <c:v>6.25</c:v>
                </c:pt>
                <c:pt idx="24">
                  <c:v>6.5</c:v>
                </c:pt>
                <c:pt idx="25">
                  <c:v>6.75</c:v>
                </c:pt>
                <c:pt idx="26">
                  <c:v>7</c:v>
                </c:pt>
              </c:numCache>
            </c:numRef>
          </c:xVal>
          <c:yVal>
            <c:numRef>
              <c:f>'Raw Data'!$I$20:$I$46</c:f>
              <c:numCache>
                <c:formatCode>General</c:formatCode>
                <c:ptCount val="27"/>
                <c:pt idx="0">
                  <c:v>0</c:v>
                </c:pt>
                <c:pt idx="1">
                  <c:v>0</c:v>
                </c:pt>
                <c:pt idx="2">
                  <c:v>499</c:v>
                </c:pt>
                <c:pt idx="4">
                  <c:v>6659</c:v>
                </c:pt>
                <c:pt idx="6">
                  <c:v>18980</c:v>
                </c:pt>
                <c:pt idx="7">
                  <c:v>36070</c:v>
                </c:pt>
                <c:pt idx="8">
                  <c:v>71020</c:v>
                </c:pt>
                <c:pt idx="9">
                  <c:v>124400</c:v>
                </c:pt>
                <c:pt idx="10">
                  <c:v>144980</c:v>
                </c:pt>
                <c:pt idx="11">
                  <c:v>145600</c:v>
                </c:pt>
                <c:pt idx="12">
                  <c:v>115800</c:v>
                </c:pt>
                <c:pt idx="13">
                  <c:v>78380</c:v>
                </c:pt>
                <c:pt idx="14">
                  <c:v>50790</c:v>
                </c:pt>
                <c:pt idx="16">
                  <c:v>22030</c:v>
                </c:pt>
                <c:pt idx="18">
                  <c:v>6209</c:v>
                </c:pt>
                <c:pt idx="20">
                  <c:v>2310</c:v>
                </c:pt>
                <c:pt idx="22">
                  <c:v>1150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A453-49DD-9DB9-1395C61EE5A8}"/>
            </c:ext>
          </c:extLst>
        </c:ser>
        <c:ser>
          <c:idx val="3"/>
          <c:order val="4"/>
          <c:tx>
            <c:strRef>
              <c:f>'Raw Data'!$G$19</c:f>
              <c:strCache>
                <c:ptCount val="1"/>
                <c:pt idx="0">
                  <c:v>1% ColaMid CMA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'Raw Data'!$B$20:$B$46</c:f>
              <c:numCache>
                <c:formatCode>0.00</c:formatCode>
                <c:ptCount val="27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  <c:pt idx="6">
                  <c:v>2</c:v>
                </c:pt>
                <c:pt idx="7">
                  <c:v>2.25</c:v>
                </c:pt>
                <c:pt idx="8">
                  <c:v>2.5</c:v>
                </c:pt>
                <c:pt idx="9">
                  <c:v>2.75</c:v>
                </c:pt>
                <c:pt idx="10">
                  <c:v>3</c:v>
                </c:pt>
                <c:pt idx="11">
                  <c:v>3.25</c:v>
                </c:pt>
                <c:pt idx="12">
                  <c:v>3.5</c:v>
                </c:pt>
                <c:pt idx="13">
                  <c:v>3.75</c:v>
                </c:pt>
                <c:pt idx="14">
                  <c:v>4</c:v>
                </c:pt>
                <c:pt idx="15">
                  <c:v>4.25</c:v>
                </c:pt>
                <c:pt idx="16">
                  <c:v>4.5</c:v>
                </c:pt>
                <c:pt idx="17">
                  <c:v>4.75</c:v>
                </c:pt>
                <c:pt idx="18">
                  <c:v>5</c:v>
                </c:pt>
                <c:pt idx="19">
                  <c:v>5.25</c:v>
                </c:pt>
                <c:pt idx="20">
                  <c:v>5.5</c:v>
                </c:pt>
                <c:pt idx="21">
                  <c:v>5.75</c:v>
                </c:pt>
                <c:pt idx="22">
                  <c:v>6</c:v>
                </c:pt>
                <c:pt idx="23">
                  <c:v>6.25</c:v>
                </c:pt>
                <c:pt idx="24">
                  <c:v>6.5</c:v>
                </c:pt>
                <c:pt idx="25">
                  <c:v>6.75</c:v>
                </c:pt>
                <c:pt idx="26">
                  <c:v>7</c:v>
                </c:pt>
              </c:numCache>
            </c:numRef>
          </c:xVal>
          <c:yVal>
            <c:numRef>
              <c:f>'Raw Data'!$G$20:$G$46</c:f>
              <c:numCache>
                <c:formatCode>General</c:formatCode>
                <c:ptCount val="27"/>
                <c:pt idx="0">
                  <c:v>0</c:v>
                </c:pt>
                <c:pt idx="2">
                  <c:v>494</c:v>
                </c:pt>
                <c:pt idx="4">
                  <c:v>6949</c:v>
                </c:pt>
                <c:pt idx="5">
                  <c:v>15880</c:v>
                </c:pt>
                <c:pt idx="6">
                  <c:v>30790</c:v>
                </c:pt>
                <c:pt idx="7">
                  <c:v>44630</c:v>
                </c:pt>
                <c:pt idx="8">
                  <c:v>43190</c:v>
                </c:pt>
                <c:pt idx="9">
                  <c:v>31550</c:v>
                </c:pt>
                <c:pt idx="10">
                  <c:v>16520</c:v>
                </c:pt>
                <c:pt idx="12">
                  <c:v>3779</c:v>
                </c:pt>
                <c:pt idx="14">
                  <c:v>981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A453-49DD-9DB9-1395C61EE5A8}"/>
            </c:ext>
          </c:extLst>
        </c:ser>
        <c:ser>
          <c:idx val="4"/>
          <c:order val="5"/>
          <c:tx>
            <c:strRef>
              <c:f>'Raw Data'!$H$19</c:f>
              <c:strCache>
                <c:ptCount val="1"/>
                <c:pt idx="0">
                  <c:v>1% ColaMid CMPA</c:v>
                </c:pt>
              </c:strCache>
            </c:strRef>
          </c:tx>
          <c:spPr>
            <a:ln w="3810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'Raw Data'!$B$20:$B$46</c:f>
              <c:numCache>
                <c:formatCode>0.00</c:formatCode>
                <c:ptCount val="27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  <c:pt idx="6">
                  <c:v>2</c:v>
                </c:pt>
                <c:pt idx="7">
                  <c:v>2.25</c:v>
                </c:pt>
                <c:pt idx="8">
                  <c:v>2.5</c:v>
                </c:pt>
                <c:pt idx="9">
                  <c:v>2.75</c:v>
                </c:pt>
                <c:pt idx="10">
                  <c:v>3</c:v>
                </c:pt>
                <c:pt idx="11">
                  <c:v>3.25</c:v>
                </c:pt>
                <c:pt idx="12">
                  <c:v>3.5</c:v>
                </c:pt>
                <c:pt idx="13">
                  <c:v>3.75</c:v>
                </c:pt>
                <c:pt idx="14">
                  <c:v>4</c:v>
                </c:pt>
                <c:pt idx="15">
                  <c:v>4.25</c:v>
                </c:pt>
                <c:pt idx="16">
                  <c:v>4.5</c:v>
                </c:pt>
                <c:pt idx="17">
                  <c:v>4.75</c:v>
                </c:pt>
                <c:pt idx="18">
                  <c:v>5</c:v>
                </c:pt>
                <c:pt idx="19">
                  <c:v>5.25</c:v>
                </c:pt>
                <c:pt idx="20">
                  <c:v>5.5</c:v>
                </c:pt>
                <c:pt idx="21">
                  <c:v>5.75</c:v>
                </c:pt>
                <c:pt idx="22">
                  <c:v>6</c:v>
                </c:pt>
                <c:pt idx="23">
                  <c:v>6.25</c:v>
                </c:pt>
                <c:pt idx="24">
                  <c:v>6.5</c:v>
                </c:pt>
                <c:pt idx="25">
                  <c:v>6.75</c:v>
                </c:pt>
                <c:pt idx="26">
                  <c:v>7</c:v>
                </c:pt>
              </c:numCache>
            </c:numRef>
          </c:xVal>
          <c:yVal>
            <c:numRef>
              <c:f>'Raw Data'!$H$20:$H$46</c:f>
              <c:numCache>
                <c:formatCode>General</c:formatCode>
                <c:ptCount val="27"/>
                <c:pt idx="0">
                  <c:v>0</c:v>
                </c:pt>
                <c:pt idx="1">
                  <c:v>0</c:v>
                </c:pt>
                <c:pt idx="2">
                  <c:v>2190</c:v>
                </c:pt>
                <c:pt idx="3">
                  <c:v>7049</c:v>
                </c:pt>
                <c:pt idx="4">
                  <c:v>17580</c:v>
                </c:pt>
                <c:pt idx="5">
                  <c:v>32560</c:v>
                </c:pt>
                <c:pt idx="6">
                  <c:v>46550</c:v>
                </c:pt>
                <c:pt idx="7">
                  <c:v>51910</c:v>
                </c:pt>
                <c:pt idx="8">
                  <c:v>29710</c:v>
                </c:pt>
                <c:pt idx="9">
                  <c:v>13820</c:v>
                </c:pt>
                <c:pt idx="11">
                  <c:v>2320</c:v>
                </c:pt>
                <c:pt idx="13">
                  <c:v>865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A453-49DD-9DB9-1395C61EE5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9564648"/>
        <c:axId val="419569568"/>
      </c:scatterChart>
      <c:valAx>
        <c:axId val="419564648"/>
        <c:scaling>
          <c:orientation val="minMax"/>
          <c:max val="8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% NaCl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9569568"/>
        <c:crosses val="autoZero"/>
        <c:crossBetween val="midCat"/>
      </c:valAx>
      <c:valAx>
        <c:axId val="41956956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Viscosity, cP</a:t>
                </a:r>
              </a:p>
            </c:rich>
          </c:tx>
          <c:layout>
            <c:manualLayout>
              <c:xMode val="edge"/>
              <c:yMode val="edge"/>
              <c:x val="0.10370379483814524"/>
              <c:y val="5.042424574838406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95646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880960192475934"/>
          <c:y val="0.19753035128927365"/>
          <c:w val="0.26028880504520269"/>
          <c:h val="0.45744775511015673"/>
        </c:manualLayout>
      </c:layout>
      <c:overlay val="0"/>
      <c:spPr>
        <a:solidFill>
          <a:srgbClr val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span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+mn-lt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0E199FBA-A383-4A7A-AC39-97B3EF2460A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192" y="2080260"/>
            <a:ext cx="12192000" cy="20802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09600" y="4331367"/>
            <a:ext cx="10972800" cy="533709"/>
          </a:xfrm>
        </p:spPr>
        <p:txBody>
          <a:bodyPr/>
          <a:lstStyle>
            <a:lvl1pPr marL="0" indent="0" algn="ctr"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4442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09600" y="2171700"/>
            <a:ext cx="10972800" cy="1600199"/>
          </a:xfrm>
        </p:spPr>
        <p:txBody>
          <a:bodyPr anchor="ctr"/>
          <a:lstStyle>
            <a:lvl1pPr marL="0" indent="0" algn="ctr">
              <a:lnSpc>
                <a:spcPts val="2900"/>
              </a:lnSpc>
              <a:spcAft>
                <a:spcPts val="600"/>
              </a:spcAft>
              <a:buFontTx/>
              <a:buNone/>
              <a:defRPr sz="2800" baseline="0">
                <a:solidFill>
                  <a:srgbClr val="007A33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53684A8-B20F-4F54-A0BF-28C7A7181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337" y="576819"/>
            <a:ext cx="2575063" cy="794781"/>
          </a:xfrm>
          <a:prstGeom prst="rect">
            <a:avLst/>
          </a:prstGeom>
        </p:spPr>
      </p:pic>
      <p:pic>
        <p:nvPicPr>
          <p:cNvPr id="4" name="Picture 3" descr="A picture containing weapon, gun, brass knucks&#10;&#10;Description automatically generated">
            <a:extLst>
              <a:ext uri="{FF2B5EF4-FFF2-40B4-BE49-F238E27FC236}">
                <a16:creationId xmlns:a16="http://schemas.microsoft.com/office/drawing/2014/main" id="{3C44D259-14C5-4A07-B99E-0B97C7DC4D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9200"/>
            <a:ext cx="12192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59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7266"/>
            <a:ext cx="8382000" cy="533400"/>
          </a:xfr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aseline="0">
                <a:latin typeface="Arial Narrow" panose="020B0606020202030204" pitchFamily="34" charset="0"/>
              </a:defRPr>
            </a:lvl1pPr>
            <a:lvl2pPr>
              <a:spcBef>
                <a:spcPts val="0"/>
              </a:spcBef>
              <a:spcAft>
                <a:spcPts val="0"/>
              </a:spcAft>
              <a:defRPr baseline="0">
                <a:latin typeface="Arial Narrow" panose="020B0606020202030204" pitchFamily="34" charset="0"/>
              </a:defRPr>
            </a:lvl2pPr>
            <a:lvl3pPr>
              <a:spcAft>
                <a:spcPts val="0"/>
              </a:spcAft>
              <a:defRPr baseline="0">
                <a:latin typeface="Arial Narrow" panose="020B0606020202030204" pitchFamily="34" charset="0"/>
              </a:defRPr>
            </a:lvl3pPr>
            <a:lvl4pPr>
              <a:spcAft>
                <a:spcPts val="0"/>
              </a:spcAft>
              <a:defRPr baseline="0">
                <a:latin typeface="Arial Narrow" panose="020B0606020202030204" pitchFamily="34" charset="0"/>
              </a:defRPr>
            </a:lvl4pPr>
            <a:lvl5pPr>
              <a:spcAft>
                <a:spcPts val="0"/>
              </a:spcAft>
              <a:defRPr baseline="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713F"/>
              </a:buClr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 </a:t>
            </a:r>
            <a:r>
              <a:rPr lang="en-US" b="0" dirty="0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CONFIDENTIAL USE ONLY</a:t>
            </a:r>
            <a:r>
              <a:rPr lang="en-US" dirty="0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  </a:t>
            </a:r>
            <a:fld id="{5C3213CB-4DA5-41E9-B21F-505AD08CA30B}" type="slidenum">
              <a:rPr lang="en-US" smtClean="0">
                <a:solidFill>
                  <a:srgbClr val="007934"/>
                </a:solidFill>
                <a:latin typeface="Arial Narrow" panose="020B0606020202030204" pitchFamily="34" charset="0"/>
              </a:rPr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884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71600"/>
            <a:ext cx="5242560" cy="4800600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2000"/>
            </a:lvl4pPr>
            <a:lvl5pPr>
              <a:lnSpc>
                <a:spcPct val="100000"/>
              </a:lnSpc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9840" y="1371600"/>
            <a:ext cx="5242560" cy="48006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 </a:t>
            </a:r>
            <a:r>
              <a:rPr lang="en-US" b="0" i="1" dirty="0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CONFIDENTIAL USE ONLY</a:t>
            </a:r>
            <a:r>
              <a:rPr lang="en-US" dirty="0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  </a:t>
            </a:r>
            <a:fld id="{5C3213CB-4DA5-41E9-B21F-505AD08CA30B}" type="slidenum">
              <a:rPr lang="en-US" smtClean="0">
                <a:solidFill>
                  <a:srgbClr val="007934"/>
                </a:solidFill>
                <a:latin typeface="Arial Narrow" panose="020B0606020202030204" pitchFamily="34" charset="0"/>
              </a:rPr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763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705101"/>
            <a:ext cx="10972800" cy="2133599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Aft>
                <a:spcPts val="600"/>
              </a:spcAft>
              <a:buNone/>
              <a:defRPr sz="3600" baseline="0">
                <a:latin typeface="Arial Narrow" panose="020B0606020202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 </a:t>
            </a:r>
            <a:r>
              <a:rPr lang="en-US" b="0" i="1" dirty="0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CONFIDENTIAL USE ONLY</a:t>
            </a:r>
            <a:r>
              <a:rPr lang="en-US" dirty="0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  </a:t>
            </a:r>
            <a:fld id="{5C3213CB-4DA5-41E9-B21F-505AD08CA30B}" type="slidenum">
              <a:rPr lang="en-US" smtClean="0">
                <a:solidFill>
                  <a:srgbClr val="007934"/>
                </a:solidFill>
                <a:latin typeface="Arial Narrow" panose="020B0606020202030204" pitchFamily="34" charset="0"/>
              </a:rPr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470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705101"/>
            <a:ext cx="10972800" cy="2133599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Aft>
                <a:spcPts val="600"/>
              </a:spcAft>
              <a:buNone/>
              <a:defRPr sz="3600">
                <a:latin typeface="Arial Narrow" panose="020B0606020202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 </a:t>
            </a:r>
            <a:r>
              <a:rPr lang="en-US" b="0" i="1" dirty="0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CONFIDENTIAL USE ONLY</a:t>
            </a:r>
            <a:r>
              <a:rPr lang="en-US" dirty="0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  </a:t>
            </a:r>
            <a:fld id="{5C3213CB-4DA5-41E9-B21F-505AD08CA30B}" type="slidenum">
              <a:rPr lang="en-US" smtClean="0">
                <a:solidFill>
                  <a:srgbClr val="007934"/>
                </a:solidFill>
                <a:latin typeface="Arial Narrow" panose="020B0606020202030204" pitchFamily="34" charset="0"/>
              </a:rPr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440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Arial Narrow" panose="020B0606020202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 </a:t>
            </a:r>
            <a:r>
              <a:rPr lang="en-US" b="0" i="1" dirty="0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CONFIDENTIAL USE ONLY</a:t>
            </a:r>
            <a:r>
              <a:rPr lang="en-US" dirty="0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  </a:t>
            </a:r>
            <a:fld id="{5C3213CB-4DA5-41E9-B21F-505AD08CA30B}" type="slidenum">
              <a:rPr lang="en-US" smtClean="0">
                <a:solidFill>
                  <a:srgbClr val="007934"/>
                </a:solidFill>
                <a:latin typeface="Arial Narrow" panose="020B0606020202030204" pitchFamily="34" charset="0"/>
              </a:rPr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388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972E3A-565A-4060-9685-0FA2B72387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 </a:t>
            </a:r>
            <a:r>
              <a:rPr lang="en-US" b="0" i="1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CONFIDENTIAL USE ONLY</a:t>
            </a:r>
            <a:r>
              <a:rPr lang="en-US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  </a:t>
            </a:r>
            <a:fld id="{5C3213CB-4DA5-41E9-B21F-505AD08CA30B}" type="slidenum">
              <a:rPr lang="en-US" smtClean="0">
                <a:solidFill>
                  <a:srgbClr val="007934"/>
                </a:solidFill>
                <a:latin typeface="Arial Narrow" panose="020B0606020202030204" pitchFamily="34" charset="0"/>
              </a:rPr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75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11200"/>
            <a:ext cx="883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09600" y="1600200"/>
            <a:ext cx="10972800" cy="2355850"/>
          </a:xfrm>
        </p:spPr>
        <p:txBody>
          <a:bodyPr anchor="ctr" anchorCtr="0"/>
          <a:lstStyle>
            <a:lvl1pPr marL="0" indent="0">
              <a:buNone/>
              <a:defRPr sz="3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Rectangle 30">
            <a:extLst>
              <a:ext uri="{FF2B5EF4-FFF2-40B4-BE49-F238E27FC236}">
                <a16:creationId xmlns:a16="http://schemas.microsoft.com/office/drawing/2014/main" id="{E7F14ECE-AE8D-445E-8D6C-A45F644D004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40444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5E19096-144B-4519-B75D-DD907C4822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817" y="50315"/>
            <a:ext cx="2529583" cy="299424"/>
          </a:xfrm>
          <a:prstGeom prst="rect">
            <a:avLst/>
          </a:prstGeom>
        </p:spPr>
      </p:pic>
      <p:pic>
        <p:nvPicPr>
          <p:cNvPr id="29" name="Picture 28" descr="A picture containing weapon, gun, brass knucks&#10;&#10;Description automatically generated">
            <a:extLst>
              <a:ext uri="{FF2B5EF4-FFF2-40B4-BE49-F238E27FC236}">
                <a16:creationId xmlns:a16="http://schemas.microsoft.com/office/drawing/2014/main" id="{8A282699-E854-4344-8E2D-6411C49E2D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9200"/>
            <a:ext cx="12192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80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32800" y="6324601"/>
            <a:ext cx="3149600" cy="3206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buClr>
                <a:srgbClr val="00713F"/>
              </a:buClr>
              <a:defRPr sz="1000" i="1">
                <a:solidFill>
                  <a:srgbClr val="00713F"/>
                </a:solidFill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 </a:t>
            </a:r>
            <a:r>
              <a:rPr lang="en-US" b="0" i="1" dirty="0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CONFIDENTIAL USE ONLY</a:t>
            </a:r>
            <a:r>
              <a:rPr lang="en-US" dirty="0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  </a:t>
            </a:r>
            <a:fld id="{5C3213CB-4DA5-41E9-B21F-505AD08CA30B}" type="slidenum">
              <a:rPr lang="en-US" smtClean="0">
                <a:solidFill>
                  <a:srgbClr val="007934"/>
                </a:solidFill>
                <a:latin typeface="Arial Narrow" panose="020B0606020202030204" pitchFamily="34" charset="0"/>
              </a:rPr>
              <a:pPr/>
              <a:t>‹#›</a:t>
            </a:fld>
            <a:endParaRPr lang="en-US" dirty="0"/>
          </a:p>
        </p:txBody>
      </p:sp>
      <p:sp>
        <p:nvSpPr>
          <p:cNvPr id="1033" name="Rectangle 30"/>
          <p:cNvSpPr>
            <a:spLocks noChangeArrowheads="1"/>
          </p:cNvSpPr>
          <p:nvPr/>
        </p:nvSpPr>
        <p:spPr bwMode="auto">
          <a:xfrm>
            <a:off x="0" y="0"/>
            <a:ext cx="12192000" cy="40444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1030" name="Rectangle 3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06669"/>
            <a:ext cx="833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31" name="Rectangle 3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71600"/>
            <a:ext cx="10972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474CD3-0F42-4CEA-8ADD-CEFDB7192E2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817" y="50315"/>
            <a:ext cx="2529583" cy="2994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1" r:id="rId2"/>
    <p:sldLayoutId id="2147483883" r:id="rId3"/>
    <p:sldLayoutId id="2147483888" r:id="rId4"/>
    <p:sldLayoutId id="2147483882" r:id="rId5"/>
    <p:sldLayoutId id="2147483884" r:id="rId6"/>
    <p:sldLayoutId id="2147483891" r:id="rId7"/>
    <p:sldLayoutId id="2147483890" r:id="rId8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0" kern="1200" spc="-20" baseline="0">
          <a:solidFill>
            <a:srgbClr val="007A33"/>
          </a:solidFill>
          <a:latin typeface="Arial Narrow" panose="020B0606020202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173038" indent="-173038" algn="l" rtl="0" eaLnBrk="1" fontAlgn="base" hangingPunct="1">
        <a:lnSpc>
          <a:spcPct val="100000"/>
        </a:lnSpc>
        <a:spcBef>
          <a:spcPts val="0"/>
        </a:spcBef>
        <a:spcAft>
          <a:spcPts val="0"/>
        </a:spcAft>
        <a:buClr>
          <a:srgbClr val="00713F"/>
        </a:buClr>
        <a:buChar char="•"/>
        <a:defRPr sz="2400" kern="1000" spc="-20" baseline="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1pPr>
      <a:lvl2pPr marL="346075" indent="-173038" algn="l" rtl="0" eaLnBrk="1" fontAlgn="base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-"/>
        <a:defRPr sz="2400" kern="1000" spc="-20" baseline="0">
          <a:solidFill>
            <a:schemeClr val="tx1"/>
          </a:solidFill>
          <a:latin typeface="Arial Narrow" panose="020B0606020202030204" pitchFamily="34" charset="0"/>
        </a:defRPr>
      </a:lvl2pPr>
      <a:lvl3pPr marL="512763" indent="-166688" algn="l" rtl="0" eaLnBrk="1" fontAlgn="base" hangingPunct="1">
        <a:lnSpc>
          <a:spcPct val="100000"/>
        </a:lnSpc>
        <a:spcBef>
          <a:spcPts val="0"/>
        </a:spcBef>
        <a:spcAft>
          <a:spcPts val="0"/>
        </a:spcAft>
        <a:buChar char="•"/>
        <a:defRPr sz="2000" kern="1000" spc="-20" baseline="0">
          <a:solidFill>
            <a:schemeClr val="tx1"/>
          </a:solidFill>
          <a:latin typeface="Arial Narrow" panose="020B0606020202030204" pitchFamily="34" charset="0"/>
        </a:defRPr>
      </a:lvl3pPr>
      <a:lvl4pPr marL="685800" indent="-173038" algn="l" rtl="0" eaLnBrk="1" fontAlgn="base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-"/>
        <a:defRPr sz="2000" kern="1000" spc="-20" baseline="0">
          <a:solidFill>
            <a:schemeClr val="tx1"/>
          </a:solidFill>
          <a:latin typeface="Arial Narrow" panose="020B0606020202030204" pitchFamily="34" charset="0"/>
        </a:defRPr>
      </a:lvl4pPr>
      <a:lvl5pPr marL="858838" indent="-173038" algn="l" rtl="0" eaLnBrk="1" fontAlgn="base" hangingPunct="1">
        <a:lnSpc>
          <a:spcPct val="100000"/>
        </a:lnSpc>
        <a:spcBef>
          <a:spcPts val="0"/>
        </a:spcBef>
        <a:spcAft>
          <a:spcPts val="0"/>
        </a:spcAft>
        <a:buChar char="»"/>
        <a:defRPr sz="2000" kern="1000" spc="-20" baseline="0">
          <a:solidFill>
            <a:schemeClr val="tx1"/>
          </a:solidFill>
          <a:latin typeface="Arial Narrow" panose="020B0606020202030204" pitchFamily="34" charset="0"/>
        </a:defRPr>
      </a:lvl5pPr>
      <a:lvl6pPr marL="21717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6289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0861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5433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8" userDrawn="1">
          <p15:clr>
            <a:srgbClr val="F26B43"/>
          </p15:clr>
        </p15:guide>
        <p15:guide id="2" pos="384" userDrawn="1">
          <p15:clr>
            <a:srgbClr val="F26B43"/>
          </p15:clr>
        </p15:guide>
        <p15:guide id="3" pos="7296" userDrawn="1">
          <p15:clr>
            <a:srgbClr val="F26B43"/>
          </p15:clr>
        </p15:guide>
        <p15:guide id="4" pos="3840" userDrawn="1">
          <p15:clr>
            <a:srgbClr val="F26B43"/>
          </p15:clr>
        </p15:guide>
        <p15:guide id="5" orient="horz" pos="864" userDrawn="1">
          <p15:clr>
            <a:srgbClr val="F26B43"/>
          </p15:clr>
        </p15:guide>
        <p15:guide id="6" orient="horz" pos="237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lonialchem.com/" TargetMode="External"/><Relationship Id="rId2" Type="http://schemas.openxmlformats.org/officeDocument/2006/relationships/hyperlink" Target="mailto:dennis@colonialchem.com" TargetMode="Externa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apple.co/3dUq5fh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247422-CC61-4C43-A9E6-50CDB07564C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3505044"/>
            <a:ext cx="10972800" cy="281765"/>
          </a:xfrm>
        </p:spPr>
        <p:txBody>
          <a:bodyPr/>
          <a:lstStyle/>
          <a:p>
            <a:r>
              <a:rPr lang="en-US" sz="2400" dirty="0"/>
              <a:t>Dennis Abbeduto, Personal Care Business Manager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F7C816-F57E-4E22-8381-D84E8A99208F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609600" y="2565798"/>
            <a:ext cx="10972800" cy="710648"/>
          </a:xfrm>
        </p:spPr>
        <p:txBody>
          <a:bodyPr/>
          <a:lstStyle/>
          <a:p>
            <a:r>
              <a:rPr lang="en-US" sz="4000" b="1" dirty="0"/>
              <a:t>New Surfactants for Personal Care</a:t>
            </a:r>
          </a:p>
        </p:txBody>
      </p:sp>
    </p:spTree>
    <p:extLst>
      <p:ext uri="{BB962C8B-B14F-4D97-AF65-F5344CB8AC3E}">
        <p14:creationId xmlns:p14="http://schemas.microsoft.com/office/powerpoint/2010/main" val="4118471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Cola</a:t>
            </a:r>
            <a:r>
              <a:rPr lang="en-US" baseline="30000" dirty="0"/>
              <a:t>®</a:t>
            </a:r>
            <a:r>
              <a:rPr lang="en-US" dirty="0"/>
              <a:t>Teric CAHS in Formulation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628902"/>
              </p:ext>
            </p:extLst>
          </p:nvPr>
        </p:nvGraphicFramePr>
        <p:xfrm>
          <a:off x="609600" y="1477107"/>
          <a:ext cx="10972800" cy="3450496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45941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81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52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65174">
                  <a:extLst>
                    <a:ext uri="{9D8B030D-6E8A-4147-A177-3AD203B41FA5}">
                      <a16:colId xmlns:a16="http://schemas.microsoft.com/office/drawing/2014/main" val="1586680163"/>
                    </a:ext>
                  </a:extLst>
                </a:gridCol>
              </a:tblGrid>
              <a:tr h="331871">
                <a:tc gridSpan="3"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201150" algn="r"/>
                        </a:tabLst>
                      </a:pPr>
                      <a:r>
                        <a:rPr lang="en-US" sz="2000" b="1" i="1" dirty="0">
                          <a:solidFill>
                            <a:srgbClr val="007934"/>
                          </a:solidFill>
                          <a:effectLst/>
                          <a:latin typeface="Arial Narrow" panose="020B0606020202030204" pitchFamily="34" charset="0"/>
                        </a:rPr>
                        <a:t>5% AHA Facial Cleanser</a:t>
                      </a:r>
                      <a:r>
                        <a:rPr lang="en-US" sz="2000" dirty="0"/>
                        <a:t>	</a:t>
                      </a:r>
                      <a:endParaRPr lang="en-US" sz="2000" b="0" i="0" dirty="0">
                        <a:solidFill>
                          <a:srgbClr val="007934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8890" marB="889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201150" algn="r"/>
                        </a:tabLst>
                      </a:pPr>
                      <a:r>
                        <a:rPr lang="en-US" sz="2000" b="0" i="0" dirty="0">
                          <a:solidFill>
                            <a:srgbClr val="007934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# 2074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23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800" b="1" i="1" kern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INCI Name</a:t>
                      </a:r>
                      <a:endParaRPr lang="en-US" sz="1800" b="1" i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3025" marR="73025" marT="8890" marB="889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79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Trade</a:t>
                      </a:r>
                      <a:r>
                        <a:rPr lang="en-US" sz="1800" b="1" i="1" baseline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 Name</a:t>
                      </a:r>
                      <a:endParaRPr lang="en-US" sz="1800" b="1" i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3025" marR="73025" marT="8890" marB="889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79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kern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%</a:t>
                      </a:r>
                      <a:endParaRPr lang="en-US" sz="1800" b="1" i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3025" marR="73025" marT="8890" marB="889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79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Function</a:t>
                      </a:r>
                    </a:p>
                  </a:txBody>
                  <a:tcPr marL="73025" marR="73025" marT="8890" marB="889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79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23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Water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1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Water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qs</a:t>
                      </a: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to 100.00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Carrier</a:t>
                      </a:r>
                      <a:endParaRPr lang="en-US" sz="1800" spc="-1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02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Sodium C14-16 Olefin Sulfonate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spc="-10" dirty="0">
                          <a:solidFill>
                            <a:srgbClr val="007934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Colonial AOS-40 UP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36.50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Primary anionic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4662658"/>
                  </a:ext>
                </a:extLst>
              </a:tr>
              <a:tr h="34402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Sodium </a:t>
                      </a:r>
                      <a:r>
                        <a:rPr lang="en-US" sz="1800" spc="-10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Cocoamphohydroxypropylsulfonate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spc="-10" dirty="0">
                          <a:solidFill>
                            <a:srgbClr val="007934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Cola</a:t>
                      </a:r>
                      <a:r>
                        <a:rPr lang="en-US" sz="1800" b="1" i="1" spc="-10" baseline="30000" dirty="0">
                          <a:solidFill>
                            <a:srgbClr val="007934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®</a:t>
                      </a:r>
                      <a:r>
                        <a:rPr lang="en-US" sz="1800" b="1" i="1" spc="-10" dirty="0">
                          <a:solidFill>
                            <a:srgbClr val="007934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Teric CAHS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12.00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Irritation reduction, viscosity build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402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Cocamidopropyl Hydroxysultaine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spc="-10" dirty="0">
                          <a:solidFill>
                            <a:srgbClr val="007934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Cola</a:t>
                      </a:r>
                      <a:r>
                        <a:rPr lang="en-US" sz="1800" b="1" i="1" spc="-10" baseline="30000" dirty="0">
                          <a:solidFill>
                            <a:srgbClr val="007934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®</a:t>
                      </a:r>
                      <a:r>
                        <a:rPr lang="en-US" sz="1800" b="1" i="1" spc="-10" dirty="0">
                          <a:solidFill>
                            <a:srgbClr val="007934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Teric CBS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1.50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Viscosity build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402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MyriadPro-Regular"/>
                        </a:rPr>
                        <a:t>Cocamidopropyl PG-Dimonium Chloride Phosphate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spc="-10" dirty="0">
                          <a:solidFill>
                            <a:srgbClr val="007934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Cola</a:t>
                      </a:r>
                      <a:r>
                        <a:rPr lang="en-US" sz="1800" b="1" i="1" spc="-10" baseline="30000" dirty="0">
                          <a:solidFill>
                            <a:srgbClr val="007934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®</a:t>
                      </a:r>
                      <a:r>
                        <a:rPr lang="en-US" sz="1800" b="1" i="1" spc="-10" dirty="0">
                          <a:solidFill>
                            <a:srgbClr val="007934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Lipid C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1.50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Skin conditioning, antimicrobial*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402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Lactic Acid</a:t>
                      </a: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PURAC</a:t>
                      </a:r>
                      <a:r>
                        <a:rPr lang="en-US" sz="1800" spc="-10" baseline="300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®</a:t>
                      </a: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HS 90 </a:t>
                      </a:r>
                      <a:r>
                        <a:rPr lang="en-US" sz="1800" spc="-10" baseline="300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5.56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AHA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1266880"/>
                  </a:ext>
                </a:extLst>
              </a:tr>
              <a:tr h="34402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Sodium Benzoate </a:t>
                      </a:r>
                      <a:r>
                        <a:rPr lang="en-US" sz="1800" i="1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Potassium Sorbate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Euxyl</a:t>
                      </a:r>
                      <a:r>
                        <a:rPr lang="en-US" sz="1800" spc="-10" baseline="300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®</a:t>
                      </a: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K712 </a:t>
                      </a:r>
                      <a:r>
                        <a:rPr lang="en-US" sz="1800" spc="-10" baseline="300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1.00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Preservative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1564291"/>
                  </a:ext>
                </a:extLst>
              </a:tr>
              <a:tr h="34402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Fragrance</a:t>
                      </a: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Sea Air &amp; Lavender </a:t>
                      </a:r>
                      <a:r>
                        <a:rPr lang="en-US" sz="1800" spc="-10" baseline="300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0.20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Fragrance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10874681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713F"/>
              </a:buClr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CONFIDENTIAL USE ONLY</a:t>
            </a: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 </a:t>
            </a:r>
            <a:fld id="{5C3213CB-4DA5-41E9-B21F-505AD08CA30B}" type="slidenum">
              <a:rPr kumimoji="0" lang="en-US" sz="1000" b="1" i="1" u="none" strike="noStrike" kern="1200" cap="none" spc="0" normalizeH="0" baseline="0" noProof="0" smtClean="0">
                <a:ln>
                  <a:noFill/>
                </a:ln>
                <a:solidFill>
                  <a:srgbClr val="007934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13F"/>
                </a:buClr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1" i="1" u="none" strike="noStrike" kern="1200" cap="none" spc="0" normalizeH="0" baseline="0" noProof="0" dirty="0">
              <a:ln>
                <a:noFill/>
              </a:ln>
              <a:solidFill>
                <a:srgbClr val="007934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3B3008-D7F9-4CC6-BF0B-3C289F32D12F}"/>
              </a:ext>
            </a:extLst>
          </p:cNvPr>
          <p:cNvSpPr/>
          <p:nvPr/>
        </p:nvSpPr>
        <p:spPr>
          <a:xfrm>
            <a:off x="609600" y="4991075"/>
            <a:ext cx="65532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200"/>
              </a:spcAft>
            </a:pPr>
            <a:r>
              <a:rPr lang="en-US" sz="1200" b="0" spc="-10" baseline="300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0" spc="-1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Corbion,</a:t>
            </a:r>
            <a:r>
              <a:rPr lang="en-US" sz="1200" b="0" spc="-10" baseline="300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1200" b="0" spc="-1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Schülke and Mayr, </a:t>
            </a:r>
            <a:r>
              <a:rPr lang="en-US" sz="1200" b="0" spc="-10" baseline="300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200" b="0" spc="-1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Orchidia Fragrances</a:t>
            </a:r>
            <a:endParaRPr lang="en-US" sz="1200" b="1" spc="-10" dirty="0">
              <a:solidFill>
                <a:srgbClr val="007934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45CDEE-194C-4E68-859A-446239B9A801}"/>
              </a:ext>
            </a:extLst>
          </p:cNvPr>
          <p:cNvSpPr/>
          <p:nvPr/>
        </p:nvSpPr>
        <p:spPr>
          <a:xfrm>
            <a:off x="609600" y="5338886"/>
            <a:ext cx="6553200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0" algn="l"/>
                <a:tab pos="3824288" algn="l"/>
              </a:tabLst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7A33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TYPICAL PROPERTIES	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Appearance:	Clear, Viscous Liquid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0" algn="l"/>
                <a:tab pos="3435350" algn="l"/>
                <a:tab pos="3824288" algn="l"/>
              </a:tabLst>
              <a:defRPr/>
            </a:pPr>
            <a:r>
              <a:rPr lang="en-US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	pH		3.0 – 4.0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0" algn="l"/>
                <a:tab pos="3824288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	Viscosity	3,000 – 4,000 cP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93938" algn="l"/>
                <a:tab pos="3824288" algn="l"/>
              </a:tabLst>
              <a:defRPr/>
            </a:pPr>
            <a:r>
              <a:rPr lang="en-US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	Surfactant Solids	20.3 – 21.8%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517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96674-47CA-40B9-ADC6-28F67C06F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Cola</a:t>
            </a:r>
            <a:r>
              <a:rPr lang="en-US" baseline="30000" dirty="0"/>
              <a:t>®</a:t>
            </a:r>
            <a:r>
              <a:rPr lang="en-US" dirty="0"/>
              <a:t>Teric CAHS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9F7A675-69D3-41C1-B02F-9A81C3BFA3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6831591"/>
              </p:ext>
            </p:extLst>
          </p:nvPr>
        </p:nvGraphicFramePr>
        <p:xfrm>
          <a:off x="609600" y="1371600"/>
          <a:ext cx="10972800" cy="4531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1409">
                  <a:extLst>
                    <a:ext uri="{9D8B030D-6E8A-4147-A177-3AD203B41FA5}">
                      <a16:colId xmlns:a16="http://schemas.microsoft.com/office/drawing/2014/main" val="538683913"/>
                    </a:ext>
                  </a:extLst>
                </a:gridCol>
                <a:gridCol w="8481391">
                  <a:extLst>
                    <a:ext uri="{9D8B030D-6E8A-4147-A177-3AD203B41FA5}">
                      <a16:colId xmlns:a16="http://schemas.microsoft.com/office/drawing/2014/main" val="315017263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2000" dirty="0"/>
                        <a:t>Mild Amphoacetate Replacement with Improved Sustainability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2562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INCI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Sodium </a:t>
                      </a:r>
                      <a:r>
                        <a:rPr lang="en-US" dirty="0" err="1"/>
                        <a:t>Cocoamphohydroxypropylsulfonate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961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Global Clearances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 TSCA Exempt, China IECSC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227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Physical 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Light colored liquid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718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Key Features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Replaces Cocoamphoacetate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Higher solids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Higher purity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No Prop 65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Strong viscosity building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Low irritation </a:t>
                      </a:r>
                      <a:r>
                        <a:rPr lang="en-US" dirty="0"/>
                        <a:t>potential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533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Suggested Applications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Mild cleansers</a:t>
                      </a:r>
                    </a:p>
                    <a:p>
                      <a:r>
                        <a:rPr lang="en-US" dirty="0"/>
                        <a:t>Wipes</a:t>
                      </a:r>
                    </a:p>
                    <a:p>
                      <a:r>
                        <a:rPr lang="en-US" dirty="0"/>
                        <a:t>AHA/BHA facial cleansers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3176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Certifications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ISO 16128 (Pending Certified Biobased Test)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2604295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7792C-816E-4720-9F16-B1DC03B95F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 </a:t>
            </a:r>
            <a:r>
              <a:rPr lang="en-US" b="0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CONFIDENTIAL USE ONLY</a:t>
            </a:r>
            <a:r>
              <a:rPr lang="en-US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  </a:t>
            </a:r>
            <a:fld id="{5C3213CB-4DA5-41E9-B21F-505AD08CA30B}" type="slidenum">
              <a:rPr lang="en-US" smtClean="0">
                <a:solidFill>
                  <a:srgbClr val="007934"/>
                </a:solidFill>
                <a:latin typeface="Arial Narrow" panose="020B0606020202030204" pitchFamily="34" charset="0"/>
              </a:rPr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702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CA07E9-A601-4DB3-AF3D-44AB36B603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400" b="1" dirty="0">
                <a:solidFill>
                  <a:schemeClr val="accent1"/>
                </a:solidFill>
              </a:rPr>
              <a:t>Cola</a:t>
            </a:r>
            <a:r>
              <a:rPr lang="en-US" sz="4400" b="1" baseline="30000" dirty="0">
                <a:solidFill>
                  <a:schemeClr val="accent1"/>
                </a:solidFill>
              </a:rPr>
              <a:t>®</a:t>
            </a:r>
            <a:r>
              <a:rPr lang="en-US" sz="4400" b="1" dirty="0">
                <a:solidFill>
                  <a:schemeClr val="accent1"/>
                </a:solidFill>
              </a:rPr>
              <a:t>Teric OAB</a:t>
            </a:r>
            <a:endParaRPr lang="en-US" sz="4400" b="1" i="1" dirty="0">
              <a:solidFill>
                <a:schemeClr val="accent1"/>
              </a:solidFill>
            </a:endParaRPr>
          </a:p>
          <a:p>
            <a:r>
              <a:rPr lang="en-US" i="1" dirty="0"/>
              <a:t>PEG-free, Palm-free Thickener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02661-B287-4551-8259-8DEC95A6F9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 </a:t>
            </a:r>
            <a:r>
              <a:rPr lang="en-US" b="0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CONFIDENTIAL USE ONLY</a:t>
            </a:r>
            <a:r>
              <a:rPr lang="en-US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  </a:t>
            </a:r>
            <a:fld id="{5C3213CB-4DA5-41E9-B21F-505AD08CA30B}" type="slidenum">
              <a:rPr lang="en-US" smtClean="0">
                <a:solidFill>
                  <a:srgbClr val="007934"/>
                </a:solidFill>
                <a:latin typeface="Arial Narrow" panose="020B0606020202030204" pitchFamily="34" charset="0"/>
              </a:rPr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595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0411FB-F0AE-4CCB-8A9A-73B5F32A6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Goodbye PEG!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9696A3-161A-449E-8642-E0DC7CBA1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0"/>
            <a:ext cx="7162800" cy="4800600"/>
          </a:xfrm>
        </p:spPr>
        <p:txBody>
          <a:bodyPr/>
          <a:lstStyle/>
          <a:p>
            <a:r>
              <a:rPr lang="en-US" dirty="0"/>
              <a:t>Ethoxylated surfactants are on their way OUT</a:t>
            </a:r>
          </a:p>
          <a:p>
            <a:pPr lvl="1"/>
            <a:r>
              <a:rPr lang="en-US" dirty="0"/>
              <a:t>Clean beauty brands</a:t>
            </a:r>
          </a:p>
          <a:p>
            <a:pPr lvl="1"/>
            <a:r>
              <a:rPr lang="en-US" dirty="0"/>
              <a:t>Clean beauty retailers</a:t>
            </a:r>
          </a:p>
          <a:p>
            <a:pPr lvl="1"/>
            <a:r>
              <a:rPr lang="en-US" dirty="0"/>
              <a:t>Global dioxane restrictions</a:t>
            </a:r>
          </a:p>
          <a:p>
            <a:pPr lvl="1"/>
            <a:r>
              <a:rPr lang="en-US" dirty="0"/>
              <a:t>New York State dioxane restrictions</a:t>
            </a:r>
          </a:p>
          <a:p>
            <a:pPr lvl="2"/>
            <a:r>
              <a:rPr lang="en-US" dirty="0"/>
              <a:t>&lt; 2 ppm by end of 2022</a:t>
            </a:r>
          </a:p>
          <a:p>
            <a:pPr lvl="2"/>
            <a:r>
              <a:rPr lang="en-US" dirty="0"/>
              <a:t>&lt; 1 ppm by end of 2023</a:t>
            </a:r>
          </a:p>
          <a:p>
            <a:pPr lvl="2"/>
            <a:endParaRPr lang="en-US" dirty="0"/>
          </a:p>
          <a:p>
            <a:r>
              <a:rPr lang="en-US" dirty="0"/>
              <a:t>Sulfate-free products are IN</a:t>
            </a:r>
          </a:p>
          <a:p>
            <a:pPr lvl="1"/>
            <a:r>
              <a:rPr lang="en-US" dirty="0"/>
              <a:t>BUT hard to thicken!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CDEDBD-73BB-4623-BA0E-CBDFE143B1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 </a:t>
            </a:r>
            <a:r>
              <a:rPr lang="en-US" b="0" i="1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CONFIDENTIAL USE ONLY</a:t>
            </a:r>
            <a:r>
              <a:rPr lang="en-US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  </a:t>
            </a:r>
            <a:fld id="{5C3213CB-4DA5-41E9-B21F-505AD08CA30B}" type="slidenum">
              <a:rPr lang="en-US" smtClean="0">
                <a:solidFill>
                  <a:srgbClr val="007934"/>
                </a:solidFill>
                <a:latin typeface="Arial Narrow" panose="020B0606020202030204" pitchFamily="34" charset="0"/>
              </a:rPr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F0CB3F-5996-49BE-B628-313D93A7E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809" y="1903854"/>
            <a:ext cx="6652591" cy="419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88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DB4CFB-569E-42FD-8696-333CF6524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Cola</a:t>
            </a:r>
            <a:r>
              <a:rPr lang="en-US" baseline="30000" dirty="0"/>
              <a:t>®</a:t>
            </a:r>
            <a:r>
              <a:rPr lang="en-US" dirty="0"/>
              <a:t>Teric OAB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82007B-D3CC-4B15-94C7-39722D0C45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 </a:t>
            </a:r>
            <a:r>
              <a:rPr lang="en-US" b="0" i="1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CONFIDENTIAL USE ONLY</a:t>
            </a:r>
            <a:r>
              <a:rPr lang="en-US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  </a:t>
            </a:r>
            <a:fld id="{5C3213CB-4DA5-41E9-B21F-505AD08CA30B}" type="slidenum">
              <a:rPr lang="en-US" smtClean="0">
                <a:solidFill>
                  <a:srgbClr val="007934"/>
                </a:solidFill>
                <a:latin typeface="Arial Narrow" panose="020B0606020202030204" pitchFamily="34" charset="0"/>
              </a:rPr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0C82203-4350-467C-B8C8-3C6D0A456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3721" y="1361209"/>
            <a:ext cx="9620251" cy="4800600"/>
          </a:xfrm>
        </p:spPr>
        <p:txBody>
          <a:bodyPr/>
          <a:lstStyle/>
          <a:p>
            <a:pPr>
              <a:spcAft>
                <a:spcPts val="600"/>
              </a:spcAft>
              <a:tabLst>
                <a:tab pos="1371600" algn="l"/>
              </a:tabLst>
            </a:pPr>
            <a:r>
              <a:rPr lang="en-US" i="1" dirty="0"/>
              <a:t>INCI:</a:t>
            </a:r>
            <a:r>
              <a:rPr lang="en-US" dirty="0"/>
              <a:t>	</a:t>
            </a:r>
            <a:r>
              <a:rPr lang="en-US" b="1" dirty="0"/>
              <a:t>Oleamidopropyl Betaine</a:t>
            </a:r>
            <a:endParaRPr lang="en-US" i="1" dirty="0"/>
          </a:p>
          <a:p>
            <a:pPr>
              <a:spcAft>
                <a:spcPts val="600"/>
              </a:spcAft>
              <a:tabLst>
                <a:tab pos="1371600" algn="l"/>
              </a:tabLst>
            </a:pPr>
            <a:r>
              <a:rPr lang="en-US" i="1" dirty="0"/>
              <a:t>CAS:	</a:t>
            </a:r>
            <a:r>
              <a:rPr lang="en-US" dirty="0"/>
              <a:t>25054-76-6</a:t>
            </a:r>
          </a:p>
          <a:p>
            <a:pPr>
              <a:spcAft>
                <a:spcPts val="600"/>
              </a:spcAft>
              <a:tabLst>
                <a:tab pos="1371600" algn="l"/>
              </a:tabLst>
            </a:pPr>
            <a:r>
              <a:rPr lang="en-US" i="1" dirty="0"/>
              <a:t>Listings:</a:t>
            </a:r>
            <a:r>
              <a:rPr lang="en-US" dirty="0"/>
              <a:t>	US (TSCA), Canada (DSL), Australia (AICIS), China (IECSC/IECIC), 	Philippines (PICCS), New Zealand (</a:t>
            </a:r>
            <a:r>
              <a:rPr lang="en-US" dirty="0" err="1"/>
              <a:t>NZIoC</a:t>
            </a:r>
            <a:r>
              <a:rPr lang="en-US" dirty="0"/>
              <a:t>)	</a:t>
            </a:r>
          </a:p>
          <a:p>
            <a:pPr marL="0" indent="0">
              <a:spcAft>
                <a:spcPts val="600"/>
              </a:spcAft>
              <a:buNone/>
              <a:tabLst>
                <a:tab pos="1371600" algn="l"/>
              </a:tabLst>
            </a:pPr>
            <a:endParaRPr lang="en-US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53A00E1-052E-40A1-8E6E-168661137B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1284195"/>
              </p:ext>
            </p:extLst>
          </p:nvPr>
        </p:nvGraphicFramePr>
        <p:xfrm>
          <a:off x="2043544" y="3141521"/>
          <a:ext cx="8104912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2456">
                  <a:extLst>
                    <a:ext uri="{9D8B030D-6E8A-4147-A177-3AD203B41FA5}">
                      <a16:colId xmlns:a16="http://schemas.microsoft.com/office/drawing/2014/main" val="4205627637"/>
                    </a:ext>
                  </a:extLst>
                </a:gridCol>
                <a:gridCol w="4052456">
                  <a:extLst>
                    <a:ext uri="{9D8B030D-6E8A-4147-A177-3AD203B41FA5}">
                      <a16:colId xmlns:a16="http://schemas.microsoft.com/office/drawing/2014/main" val="3078610324"/>
                    </a:ext>
                  </a:extLst>
                </a:gridCol>
              </a:tblGrid>
              <a:tr h="377536">
                <a:tc>
                  <a:txBody>
                    <a:bodyPr/>
                    <a:lstStyle/>
                    <a:p>
                      <a:r>
                        <a:rPr lang="en-US" sz="2000" dirty="0"/>
                        <a:t>Property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Characteristic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180946"/>
                  </a:ext>
                </a:extLst>
              </a:tr>
              <a:tr h="377536">
                <a:tc>
                  <a:txBody>
                    <a:bodyPr/>
                    <a:lstStyle/>
                    <a:p>
                      <a:r>
                        <a:rPr lang="en-US" sz="2000" dirty="0"/>
                        <a:t>Appearance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Free flowing, lightly viscous liquid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2235206"/>
                  </a:ext>
                </a:extLst>
              </a:tr>
              <a:tr h="377536">
                <a:tc>
                  <a:txBody>
                    <a:bodyPr/>
                    <a:lstStyle/>
                    <a:p>
                      <a:r>
                        <a:rPr lang="en-US" sz="2000" dirty="0"/>
                        <a:t>Color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53970"/>
                  </a:ext>
                </a:extLst>
              </a:tr>
              <a:tr h="377536">
                <a:tc>
                  <a:txBody>
                    <a:bodyPr/>
                    <a:lstStyle/>
                    <a:p>
                      <a:r>
                        <a:rPr lang="en-US" sz="2000" dirty="0"/>
                        <a:t>Odor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Faint fatty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362355"/>
                  </a:ext>
                </a:extLst>
              </a:tr>
              <a:tr h="377536">
                <a:tc>
                  <a:txBody>
                    <a:bodyPr/>
                    <a:lstStyle/>
                    <a:p>
                      <a:r>
                        <a:rPr lang="en-US" sz="2000" dirty="0"/>
                        <a:t>Solids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287965"/>
                  </a:ext>
                </a:extLst>
              </a:tr>
              <a:tr h="377536">
                <a:tc>
                  <a:txBody>
                    <a:bodyPr/>
                    <a:lstStyle/>
                    <a:p>
                      <a:r>
                        <a:rPr lang="en-US" sz="2000" dirty="0"/>
                        <a:t>Salt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7690115"/>
                  </a:ext>
                </a:extLst>
              </a:tr>
              <a:tr h="377536">
                <a:tc>
                  <a:txBody>
                    <a:bodyPr/>
                    <a:lstStyle/>
                    <a:p>
                      <a:r>
                        <a:rPr lang="en-US" sz="2000" dirty="0"/>
                        <a:t>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9327393"/>
                  </a:ext>
                </a:extLst>
              </a:tr>
              <a:tr h="377536">
                <a:tc>
                  <a:txBody>
                    <a:bodyPr/>
                    <a:lstStyle/>
                    <a:p>
                      <a:r>
                        <a:rPr lang="en-US" sz="2000" dirty="0"/>
                        <a:t>Preservative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MCI/MI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48808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517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1F084B-B6B6-4A4B-A58B-E91FF9C78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Cola</a:t>
            </a:r>
            <a:r>
              <a:rPr lang="en-US" baseline="30000" dirty="0"/>
              <a:t>®</a:t>
            </a:r>
            <a:r>
              <a:rPr lang="en-US" dirty="0"/>
              <a:t>Teric OAB Benefits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972137-42C5-453E-AC63-4A14F13A2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Thickener for surfactant systems</a:t>
            </a:r>
          </a:p>
          <a:p>
            <a:r>
              <a:rPr lang="en-US" dirty="0"/>
              <a:t>PEG-free</a:t>
            </a:r>
          </a:p>
          <a:p>
            <a:r>
              <a:rPr lang="en-US" dirty="0"/>
              <a:t>Palm-free</a:t>
            </a:r>
          </a:p>
          <a:p>
            <a:r>
              <a:rPr lang="en-US" dirty="0"/>
              <a:t>Low irritation potential</a:t>
            </a:r>
          </a:p>
          <a:p>
            <a:r>
              <a:rPr lang="en-US" dirty="0"/>
              <a:t>Emollient feel</a:t>
            </a:r>
          </a:p>
          <a:p>
            <a:r>
              <a:rPr lang="en-US" dirty="0"/>
              <a:t>Effective at low use (1-3%)</a:t>
            </a:r>
          </a:p>
          <a:p>
            <a:r>
              <a:rPr lang="en-US" dirty="0"/>
              <a:t>Easy to use liquid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B7D9C8-749D-4CFD-AA65-BCD81F7FED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 </a:t>
            </a:r>
            <a:r>
              <a:rPr lang="en-US" b="0" i="1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CONFIDENTIAL USE ONLY</a:t>
            </a:r>
            <a:r>
              <a:rPr lang="en-US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  </a:t>
            </a:r>
            <a:fld id="{5C3213CB-4DA5-41E9-B21F-505AD08CA30B}" type="slidenum">
              <a:rPr lang="en-US" smtClean="0">
                <a:solidFill>
                  <a:srgbClr val="007934"/>
                </a:solidFill>
                <a:latin typeface="Arial Narrow" panose="020B0606020202030204" pitchFamily="34" charset="0"/>
              </a:rPr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8" name="Picture 7" descr="A picture containing indoor, looking, young, man&#10;&#10;Description automatically generated">
            <a:extLst>
              <a:ext uri="{FF2B5EF4-FFF2-40B4-BE49-F238E27FC236}">
                <a16:creationId xmlns:a16="http://schemas.microsoft.com/office/drawing/2014/main" id="{DF69E07B-FB78-40C0-886D-6D375A3AF8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5"/>
          <a:stretch/>
        </p:blipFill>
        <p:spPr>
          <a:xfrm>
            <a:off x="6096000" y="1371600"/>
            <a:ext cx="6096000" cy="480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2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F6656F5-0334-42E7-890E-F3CA952CE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ColaTeric OAB Performance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D3408076-BC32-4756-BFB9-0614DDC7975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4833512"/>
              </p:ext>
            </p:extLst>
          </p:nvPr>
        </p:nvGraphicFramePr>
        <p:xfrm>
          <a:off x="1185240" y="1904312"/>
          <a:ext cx="9821519" cy="3892827"/>
        </p:xfrm>
        <a:graphic>
          <a:graphicData uri="http://schemas.openxmlformats.org/drawingml/2006/table">
            <a:tbl>
              <a:tblPr/>
              <a:tblGrid>
                <a:gridCol w="1889997">
                  <a:extLst>
                    <a:ext uri="{9D8B030D-6E8A-4147-A177-3AD203B41FA5}">
                      <a16:colId xmlns:a16="http://schemas.microsoft.com/office/drawing/2014/main" val="858102578"/>
                    </a:ext>
                  </a:extLst>
                </a:gridCol>
                <a:gridCol w="2811524">
                  <a:extLst>
                    <a:ext uri="{9D8B030D-6E8A-4147-A177-3AD203B41FA5}">
                      <a16:colId xmlns:a16="http://schemas.microsoft.com/office/drawing/2014/main" val="1654018981"/>
                    </a:ext>
                  </a:extLst>
                </a:gridCol>
                <a:gridCol w="807073">
                  <a:extLst>
                    <a:ext uri="{9D8B030D-6E8A-4147-A177-3AD203B41FA5}">
                      <a16:colId xmlns:a16="http://schemas.microsoft.com/office/drawing/2014/main" val="4228001720"/>
                    </a:ext>
                  </a:extLst>
                </a:gridCol>
                <a:gridCol w="960804">
                  <a:extLst>
                    <a:ext uri="{9D8B030D-6E8A-4147-A177-3AD203B41FA5}">
                      <a16:colId xmlns:a16="http://schemas.microsoft.com/office/drawing/2014/main" val="3980941014"/>
                    </a:ext>
                  </a:extLst>
                </a:gridCol>
                <a:gridCol w="845507">
                  <a:extLst>
                    <a:ext uri="{9D8B030D-6E8A-4147-A177-3AD203B41FA5}">
                      <a16:colId xmlns:a16="http://schemas.microsoft.com/office/drawing/2014/main" val="2445297904"/>
                    </a:ext>
                  </a:extLst>
                </a:gridCol>
                <a:gridCol w="767110">
                  <a:extLst>
                    <a:ext uri="{9D8B030D-6E8A-4147-A177-3AD203B41FA5}">
                      <a16:colId xmlns:a16="http://schemas.microsoft.com/office/drawing/2014/main" val="1953793428"/>
                    </a:ext>
                  </a:extLst>
                </a:gridCol>
                <a:gridCol w="713217">
                  <a:extLst>
                    <a:ext uri="{9D8B030D-6E8A-4147-A177-3AD203B41FA5}">
                      <a16:colId xmlns:a16="http://schemas.microsoft.com/office/drawing/2014/main" val="80095199"/>
                    </a:ext>
                  </a:extLst>
                </a:gridCol>
                <a:gridCol w="1026287">
                  <a:extLst>
                    <a:ext uri="{9D8B030D-6E8A-4147-A177-3AD203B41FA5}">
                      <a16:colId xmlns:a16="http://schemas.microsoft.com/office/drawing/2014/main" val="604033068"/>
                    </a:ext>
                  </a:extLst>
                </a:gridCol>
              </a:tblGrid>
              <a:tr h="4184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Ingredient</a:t>
                      </a:r>
                    </a:p>
                  </a:txBody>
                  <a:tcPr marL="6649" marR="6649" marT="6649" marB="3989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7A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INCI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7A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A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7A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B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7A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C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7A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D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7A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E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7A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F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7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101537"/>
                  </a:ext>
                </a:extLst>
              </a:tr>
              <a:tr h="4184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Water</a:t>
                      </a:r>
                    </a:p>
                  </a:txBody>
                  <a:tcPr marL="6649" marR="6649" marT="6649" marB="3989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649" marR="6649" marT="6649" marB="39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75.0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74.0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73.0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72.1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74.0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74.0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672694"/>
                  </a:ext>
                </a:extLst>
              </a:tr>
              <a:tr h="5448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6600"/>
                          </a:solidFill>
                          <a:effectLst/>
                          <a:latin typeface="+mn-lt"/>
                        </a:rPr>
                        <a:t>Colonial SLS</a:t>
                      </a:r>
                    </a:p>
                  </a:txBody>
                  <a:tcPr marL="6649" marR="6649" marT="6649" marB="3989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Sodium Lauryl Sulfate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10.0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10.0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10.0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10.0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10.0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10.0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537800"/>
                  </a:ext>
                </a:extLst>
              </a:tr>
              <a:tr h="4184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6600"/>
                          </a:solidFill>
                          <a:effectLst/>
                          <a:latin typeface="+mn-lt"/>
                        </a:rPr>
                        <a:t>Colonial SLES-2</a:t>
                      </a:r>
                    </a:p>
                  </a:txBody>
                  <a:tcPr marL="6649" marR="6649" marT="6649" marB="3989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Sodium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Laureth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Sulfate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10.0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10.0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10.0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10.0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10.0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10.0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5326934"/>
                  </a:ext>
                </a:extLst>
              </a:tr>
              <a:tr h="4184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6600"/>
                          </a:solidFill>
                          <a:effectLst/>
                          <a:latin typeface="+mn-lt"/>
                        </a:rPr>
                        <a:t>ColaTeric COAB</a:t>
                      </a:r>
                    </a:p>
                  </a:txBody>
                  <a:tcPr marL="6649" marR="6649" marT="6649" marB="3989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Cocamidopropyl Betaine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5.0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5.0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5.0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5.0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5.0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5.0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3211952"/>
                  </a:ext>
                </a:extLst>
              </a:tr>
              <a:tr h="4184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6600"/>
                          </a:solidFill>
                          <a:effectLst/>
                          <a:latin typeface="+mn-lt"/>
                        </a:rPr>
                        <a:t>ColaTeric OAB</a:t>
                      </a:r>
                    </a:p>
                  </a:txBody>
                  <a:tcPr marL="6649" marR="6649" marT="6649" marB="3989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Oleamidopropyl Betaine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1.0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2.0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7507009"/>
                  </a:ext>
                </a:extLst>
              </a:tr>
              <a:tr h="4184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6600"/>
                          </a:solidFill>
                          <a:effectLst/>
                          <a:latin typeface="+mn-lt"/>
                        </a:rPr>
                        <a:t>ColaMid CMA</a:t>
                      </a:r>
                    </a:p>
                  </a:txBody>
                  <a:tcPr marL="6649" marR="6649" marT="6649" marB="3989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Cocamide MEA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1.0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0144336"/>
                  </a:ext>
                </a:extLst>
              </a:tr>
              <a:tr h="4184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6600"/>
                          </a:solidFill>
                          <a:effectLst/>
                          <a:latin typeface="+mn-lt"/>
                        </a:rPr>
                        <a:t>ColaMid CMPA</a:t>
                      </a:r>
                    </a:p>
                  </a:txBody>
                  <a:tcPr marL="6649" marR="6649" marT="6649" marB="3989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Cocamide MIPA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1.0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333820"/>
                  </a:ext>
                </a:extLst>
              </a:tr>
              <a:tr h="418495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649" marR="6649" marT="6649" marB="3989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Citric Acid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to pH 6</a:t>
                      </a:r>
                    </a:p>
                  </a:txBody>
                  <a:tcPr marL="6649" marR="6649" marT="6649" marB="39896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5485335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994E20-F355-4062-BECE-B3E311FA81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 </a:t>
            </a:r>
            <a:r>
              <a:rPr lang="en-US" b="0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CONFIDENTIAL USE ONLY</a:t>
            </a:r>
            <a:r>
              <a:rPr lang="en-US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  </a:t>
            </a:r>
            <a:fld id="{5C3213CB-4DA5-41E9-B21F-505AD08CA30B}" type="slidenum">
              <a:rPr lang="en-US" smtClean="0">
                <a:solidFill>
                  <a:srgbClr val="007934"/>
                </a:solidFill>
                <a:latin typeface="Arial Narrow" panose="020B0606020202030204" pitchFamily="34" charset="0"/>
              </a:rPr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680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2407C71-1FCA-4A34-83C7-51C74E06E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ColaTeric OAB Performance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745B41-4ECC-4C08-B939-7BF6744E69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 </a:t>
            </a:r>
            <a:r>
              <a:rPr lang="en-US" b="0" i="1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CONFIDENTIAL USE ONLY</a:t>
            </a:r>
            <a:r>
              <a:rPr lang="en-US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  </a:t>
            </a:r>
            <a:fld id="{5C3213CB-4DA5-41E9-B21F-505AD08CA30B}" type="slidenum">
              <a:rPr lang="en-US" smtClean="0">
                <a:solidFill>
                  <a:srgbClr val="007934"/>
                </a:solidFill>
                <a:latin typeface="Arial Narrow" panose="020B0606020202030204" pitchFamily="34" charset="0"/>
              </a:rPr>
              <a:pPr>
                <a:defRPr/>
              </a:pPr>
              <a:t>17</a:t>
            </a:fld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0439778-E4E2-41CB-9393-705B5822DE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503647"/>
              </p:ext>
            </p:extLst>
          </p:nvPr>
        </p:nvGraphicFramePr>
        <p:xfrm>
          <a:off x="609600" y="1285998"/>
          <a:ext cx="10972800" cy="4886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90715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1F084B-B6B6-4A4B-A58B-E91FF9C78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Cola</a:t>
            </a:r>
            <a:r>
              <a:rPr lang="en-US" baseline="30000" dirty="0"/>
              <a:t>®</a:t>
            </a:r>
            <a:r>
              <a:rPr lang="en-US" dirty="0"/>
              <a:t>Teric OAB Applications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972137-42C5-453E-AC63-4A14F13A2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types of liquid cleansers</a:t>
            </a:r>
          </a:p>
          <a:p>
            <a:pPr lvl="1"/>
            <a:r>
              <a:rPr lang="en-US" dirty="0"/>
              <a:t>Viscosity boosting</a:t>
            </a:r>
          </a:p>
          <a:p>
            <a:pPr lvl="1"/>
            <a:r>
              <a:rPr lang="en-US" dirty="0"/>
              <a:t>Denser foam</a:t>
            </a:r>
          </a:p>
          <a:p>
            <a:pPr lvl="1"/>
            <a:r>
              <a:rPr lang="en-US" dirty="0"/>
              <a:t>Refatting</a:t>
            </a:r>
          </a:p>
          <a:p>
            <a:pPr lvl="1"/>
            <a:r>
              <a:rPr lang="en-US" dirty="0"/>
              <a:t>Lower irritation</a:t>
            </a:r>
          </a:p>
          <a:p>
            <a:pPr lvl="1"/>
            <a:r>
              <a:rPr lang="en-US" dirty="0"/>
              <a:t>Reduced salt to build viscosity</a:t>
            </a:r>
          </a:p>
          <a:p>
            <a:pPr lvl="1"/>
            <a:endParaRPr lang="en-US" dirty="0"/>
          </a:p>
          <a:p>
            <a:r>
              <a:rPr lang="en-US" dirty="0"/>
              <a:t>Syndet bars</a:t>
            </a:r>
          </a:p>
          <a:p>
            <a:pPr lvl="1"/>
            <a:r>
              <a:rPr lang="en-US" dirty="0"/>
              <a:t>Refatting</a:t>
            </a:r>
          </a:p>
          <a:p>
            <a:pPr lvl="1"/>
            <a:r>
              <a:rPr lang="en-US" dirty="0"/>
              <a:t>Lower irritation</a:t>
            </a:r>
          </a:p>
          <a:p>
            <a:pPr lvl="1"/>
            <a:r>
              <a:rPr lang="en-US" dirty="0"/>
              <a:t>Denser foam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B7D9C8-749D-4CFD-AA65-BCD81F7FED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 </a:t>
            </a:r>
            <a:r>
              <a:rPr lang="en-US" b="0" i="1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CONFIDENTIAL USE ONLY</a:t>
            </a:r>
            <a:r>
              <a:rPr lang="en-US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  </a:t>
            </a:r>
            <a:fld id="{5C3213CB-4DA5-41E9-B21F-505AD08CA30B}" type="slidenum">
              <a:rPr lang="en-US" smtClean="0">
                <a:solidFill>
                  <a:srgbClr val="007934"/>
                </a:solidFill>
                <a:latin typeface="Arial Narrow" panose="020B0606020202030204" pitchFamily="34" charset="0"/>
              </a:rPr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4607E8E-87AF-4757-83E0-35C844261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54"/>
          <a:stretch/>
        </p:blipFill>
        <p:spPr bwMode="auto">
          <a:xfrm>
            <a:off x="5486401" y="1371600"/>
            <a:ext cx="6095999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84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Cola</a:t>
            </a:r>
            <a:r>
              <a:rPr lang="en-US" baseline="30000" dirty="0"/>
              <a:t>®</a:t>
            </a:r>
            <a:r>
              <a:rPr lang="en-US" dirty="0"/>
              <a:t>Teric OAB in Formulation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8559987"/>
              </p:ext>
            </p:extLst>
          </p:nvPr>
        </p:nvGraphicFramePr>
        <p:xfrm>
          <a:off x="609600" y="1477108"/>
          <a:ext cx="10972800" cy="3719809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45941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81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35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76939">
                  <a:extLst>
                    <a:ext uri="{9D8B030D-6E8A-4147-A177-3AD203B41FA5}">
                      <a16:colId xmlns:a16="http://schemas.microsoft.com/office/drawing/2014/main" val="1586680163"/>
                    </a:ext>
                  </a:extLst>
                </a:gridCol>
              </a:tblGrid>
              <a:tr h="298004">
                <a:tc gridSpan="3"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201150" algn="r"/>
                        </a:tabLst>
                      </a:pPr>
                      <a:r>
                        <a:rPr lang="en-US" sz="2000" b="1" i="1" dirty="0">
                          <a:solidFill>
                            <a:srgbClr val="007934"/>
                          </a:solidFill>
                          <a:effectLst/>
                          <a:latin typeface="Arial Narrow" panose="020B0606020202030204" pitchFamily="34" charset="0"/>
                        </a:rPr>
                        <a:t>Grapefruit Body Wash</a:t>
                      </a:r>
                      <a:r>
                        <a:rPr lang="en-US" sz="2000" dirty="0"/>
                        <a:t>	</a:t>
                      </a:r>
                      <a:endParaRPr lang="en-US" sz="2000" b="0" i="0" dirty="0">
                        <a:solidFill>
                          <a:srgbClr val="007934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8890" marB="889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201150" algn="r"/>
                        </a:tabLst>
                      </a:pPr>
                      <a:r>
                        <a:rPr lang="en-US" sz="2000" b="0" i="0" dirty="0">
                          <a:solidFill>
                            <a:srgbClr val="007934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# 2072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981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2000" b="1" i="1" kern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INCI Name</a:t>
                      </a:r>
                      <a:endParaRPr lang="en-US" sz="2000" b="1" i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3025" marR="73025" marT="8890" marB="889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79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Trade</a:t>
                      </a:r>
                      <a:r>
                        <a:rPr lang="en-US" sz="2000" b="1" i="1" baseline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 Name</a:t>
                      </a:r>
                      <a:endParaRPr lang="en-US" sz="2000" b="1" i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3025" marR="73025" marT="8890" marB="889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79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kern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%</a:t>
                      </a:r>
                      <a:endParaRPr lang="en-US" sz="2000" b="1" i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3025" marR="73025" marT="8890" marB="889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79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Function</a:t>
                      </a:r>
                    </a:p>
                  </a:txBody>
                  <a:tcPr marL="73025" marR="73025" marT="8890" marB="889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79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98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Water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1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Water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qs</a:t>
                      </a: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to 100.00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Carrier</a:t>
                      </a:r>
                      <a:endParaRPr lang="en-US" sz="1800" spc="-1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91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Sodium C14-16 Olefin Sulfonate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spc="-10">
                          <a:solidFill>
                            <a:srgbClr val="007934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Colonial AOS-40 UP</a:t>
                      </a:r>
                      <a:endParaRPr lang="en-US" sz="1800" spc="-1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12.00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Primary anionic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4662658"/>
                  </a:ext>
                </a:extLst>
              </a:tr>
              <a:tr h="30891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Disodium Laurylglucosides Hydroxypropyl Citrate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spc="-10">
                          <a:solidFill>
                            <a:srgbClr val="007934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Suga</a:t>
                      </a:r>
                      <a:r>
                        <a:rPr lang="en-US" sz="1800" b="1" i="1" spc="-10" baseline="30000">
                          <a:solidFill>
                            <a:srgbClr val="007934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®</a:t>
                      </a:r>
                      <a:r>
                        <a:rPr lang="en-US" sz="1800" b="1" i="1" spc="-10">
                          <a:solidFill>
                            <a:srgbClr val="007934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Citrate L1C</a:t>
                      </a:r>
                      <a:endParaRPr lang="en-US" sz="1800" spc="-1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6.00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Ultra-mild primary anionic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89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Cocamidopropyl Betaine</a:t>
                      </a: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spc="-10">
                          <a:solidFill>
                            <a:srgbClr val="007934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Cola</a:t>
                      </a:r>
                      <a:r>
                        <a:rPr lang="en-US" sz="1800" b="1" i="1" spc="-10" baseline="30000">
                          <a:solidFill>
                            <a:srgbClr val="007934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®</a:t>
                      </a:r>
                      <a:r>
                        <a:rPr lang="en-US" sz="1800" b="1" i="1" spc="-10">
                          <a:solidFill>
                            <a:srgbClr val="007934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Teric COAB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7.00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Secondary amphoteric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891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Oleamidopropyl</a:t>
                      </a:r>
                      <a:r>
                        <a:rPr lang="en-US" sz="180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Betaine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spc="-10">
                          <a:solidFill>
                            <a:srgbClr val="007934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Cola</a:t>
                      </a:r>
                      <a:r>
                        <a:rPr lang="en-US" sz="1800" b="1" i="1" spc="-10" baseline="30000">
                          <a:solidFill>
                            <a:srgbClr val="007934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®</a:t>
                      </a:r>
                      <a:r>
                        <a:rPr lang="en-US" sz="1800" b="1" i="1" spc="-10">
                          <a:solidFill>
                            <a:srgbClr val="007934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Teric OAB</a:t>
                      </a:r>
                      <a:endParaRPr lang="en-US" sz="1800" spc="-1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2.00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1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Viscosity build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891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Hydroxypropyl Bis-Hydroxyethyldimonium Chloride</a:t>
                      </a: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spc="-10" dirty="0" err="1">
                          <a:solidFill>
                            <a:srgbClr val="007934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Cola</a:t>
                      </a:r>
                      <a:r>
                        <a:rPr lang="en-US" sz="1800" b="1" i="1" spc="-10" baseline="30000" dirty="0" err="1">
                          <a:solidFill>
                            <a:srgbClr val="007934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®</a:t>
                      </a:r>
                      <a:r>
                        <a:rPr lang="en-US" sz="1800" b="1" i="1" spc="-10" dirty="0" err="1">
                          <a:solidFill>
                            <a:srgbClr val="007934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Moist</a:t>
                      </a:r>
                      <a:r>
                        <a:rPr lang="en-US" sz="1800" b="1" i="1" spc="-10" dirty="0">
                          <a:solidFill>
                            <a:srgbClr val="007934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200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Humectant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1266880"/>
                  </a:ext>
                </a:extLst>
              </a:tr>
              <a:tr h="30891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Sodium Chloride</a:t>
                      </a: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Sodium Chloride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1.25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Thickener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1564291"/>
                  </a:ext>
                </a:extLst>
              </a:tr>
              <a:tr h="30891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Sodium Benzoate </a:t>
                      </a:r>
                      <a:r>
                        <a:rPr lang="en-US" sz="1800" i="1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Potassium Sorbate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Euxyl</a:t>
                      </a:r>
                      <a:r>
                        <a:rPr lang="en-US" sz="1800" spc="-1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®</a:t>
                      </a: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K712 </a:t>
                      </a:r>
                      <a:r>
                        <a:rPr lang="en-US" sz="1800" spc="-1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1.00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Preservative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10874681"/>
                  </a:ext>
                </a:extLst>
              </a:tr>
              <a:tr h="30891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Fragrance</a:t>
                      </a: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Uplifting Grapefruit</a:t>
                      </a:r>
                      <a:r>
                        <a:rPr lang="en-US" sz="1800" spc="-1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0.20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1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Fragrance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8517645"/>
                  </a:ext>
                </a:extLst>
              </a:tr>
              <a:tr h="30891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Citric Acid</a:t>
                      </a: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Citric Acid, 50%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qs</a:t>
                      </a: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to pH 5.0 – 5.5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 Adjuster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6592251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713F"/>
              </a:buClr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CONFIDENTIAL USE ONLY</a:t>
            </a: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 </a:t>
            </a:r>
            <a:fld id="{5C3213CB-4DA5-41E9-B21F-505AD08CA30B}" type="slidenum">
              <a:rPr kumimoji="0" lang="en-US" sz="1000" b="1" i="1" u="none" strike="noStrike" kern="1200" cap="none" spc="0" normalizeH="0" baseline="0" noProof="0" smtClean="0">
                <a:ln>
                  <a:noFill/>
                </a:ln>
                <a:solidFill>
                  <a:srgbClr val="007934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13F"/>
                </a:buClr>
                <a:buSzTx/>
                <a:buFontTx/>
                <a:buNone/>
                <a:tabLst/>
                <a:defRPr/>
              </a:pPr>
              <a:t>19</a:t>
            </a:fld>
            <a:endParaRPr kumimoji="0" lang="en-US" sz="1000" b="1" i="1" u="none" strike="noStrike" kern="1200" cap="none" spc="0" normalizeH="0" baseline="0" noProof="0" dirty="0">
              <a:ln>
                <a:noFill/>
              </a:ln>
              <a:solidFill>
                <a:srgbClr val="007934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3B3008-D7F9-4CC6-BF0B-3C289F32D12F}"/>
              </a:ext>
            </a:extLst>
          </p:cNvPr>
          <p:cNvSpPr/>
          <p:nvPr/>
        </p:nvSpPr>
        <p:spPr>
          <a:xfrm>
            <a:off x="609600" y="5248092"/>
            <a:ext cx="6553200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100" baseline="30000" dirty="0"/>
              <a:t>1</a:t>
            </a:r>
            <a:r>
              <a:rPr lang="en-US" sz="1100" dirty="0"/>
              <a:t>Schülke &amp; Mayr, </a:t>
            </a:r>
            <a:r>
              <a:rPr lang="en-US" sz="1100" baseline="30000" dirty="0"/>
              <a:t>2</a:t>
            </a:r>
            <a:r>
              <a:rPr lang="en-US" sz="1100" dirty="0"/>
              <a:t>Orchidia Fragrances</a:t>
            </a:r>
            <a:endParaRPr lang="en-US" sz="11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45CDEE-194C-4E68-859A-446239B9A801}"/>
              </a:ext>
            </a:extLst>
          </p:cNvPr>
          <p:cNvSpPr/>
          <p:nvPr/>
        </p:nvSpPr>
        <p:spPr>
          <a:xfrm>
            <a:off x="609600" y="5624349"/>
            <a:ext cx="6553200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0" algn="l"/>
                <a:tab pos="3824288" algn="l"/>
              </a:tabLst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7A33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TYPICAL PROPERTIES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Appearance:	Clear, Viscous Liquid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0" algn="l"/>
                <a:tab pos="3435350" algn="l"/>
                <a:tab pos="3824288" algn="l"/>
              </a:tabLst>
              <a:defRPr/>
            </a:pPr>
            <a:r>
              <a:rPr lang="en-US" sz="1400" dirty="0">
                <a:solidFill>
                  <a:srgbClr val="000000"/>
                </a:solidFill>
                <a:latin typeface="Arial Narrow" panose="020B0606020202030204" pitchFamily="34" charset="0"/>
              </a:rPr>
              <a:t>	pH		5.0 – 5.5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0" algn="l"/>
                <a:tab pos="3824288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	Viscosity	5,000 – 8,000 cP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93938" algn="l"/>
                <a:tab pos="3824288" algn="l"/>
              </a:tabLst>
              <a:defRPr/>
            </a:pPr>
            <a:r>
              <a:rPr lang="en-US" sz="1400" dirty="0">
                <a:solidFill>
                  <a:srgbClr val="000000"/>
                </a:solidFill>
                <a:latin typeface="Arial Narrow" panose="020B0606020202030204" pitchFamily="34" charset="0"/>
              </a:rPr>
              <a:t>	Surfactant Solids	11.8 – 12.8%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691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E15A0-7CDB-4109-B14E-349EFE7C2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Products Covered Today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B4F612-BA32-4DC8-A802-016E0081EC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 </a:t>
            </a:r>
            <a:r>
              <a:rPr lang="en-US" b="0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CONFIDENTIAL USE ONLY</a:t>
            </a:r>
            <a:r>
              <a:rPr lang="en-US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  </a:t>
            </a:r>
            <a:fld id="{5C3213CB-4DA5-41E9-B21F-505AD08CA30B}" type="slidenum">
              <a:rPr lang="en-US" smtClean="0">
                <a:solidFill>
                  <a:srgbClr val="007934"/>
                </a:solidFill>
                <a:latin typeface="Arial Narrow" panose="020B0606020202030204" pitchFamily="34" charset="0"/>
              </a:rPr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E17DE26-3FF5-4A33-B324-4CA6D846C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444335"/>
            <a:ext cx="10300855" cy="4582391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chemeClr val="accent1"/>
                </a:solidFill>
              </a:rPr>
              <a:t>Cola</a:t>
            </a:r>
            <a:r>
              <a:rPr lang="en-US" b="1" baseline="30000" dirty="0">
                <a:solidFill>
                  <a:schemeClr val="accent1"/>
                </a:solidFill>
              </a:rPr>
              <a:t>®</a:t>
            </a:r>
            <a:r>
              <a:rPr lang="en-US" b="1" dirty="0">
                <a:solidFill>
                  <a:schemeClr val="accent1"/>
                </a:solidFill>
              </a:rPr>
              <a:t>Teric CAHS	</a:t>
            </a:r>
            <a:r>
              <a:rPr lang="en-US" i="1" dirty="0"/>
              <a:t>Amphoacetate replacement with improved benefits</a:t>
            </a:r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chemeClr val="accent1"/>
                </a:solidFill>
              </a:rPr>
              <a:t>Cola</a:t>
            </a:r>
            <a:r>
              <a:rPr lang="en-US" b="1" baseline="30000" dirty="0">
                <a:solidFill>
                  <a:schemeClr val="accent1"/>
                </a:solidFill>
              </a:rPr>
              <a:t>®</a:t>
            </a:r>
            <a:r>
              <a:rPr lang="en-US" b="1" dirty="0">
                <a:solidFill>
                  <a:schemeClr val="accent1"/>
                </a:solidFill>
              </a:rPr>
              <a:t>Teric OAB</a:t>
            </a:r>
            <a:r>
              <a:rPr lang="en-US" b="1" i="1" dirty="0">
                <a:solidFill>
                  <a:schemeClr val="accent1"/>
                </a:solidFill>
              </a:rPr>
              <a:t>	</a:t>
            </a:r>
            <a:r>
              <a:rPr lang="en-US" i="1" dirty="0"/>
              <a:t>PEG-free, palm-free thickener</a:t>
            </a:r>
            <a:endParaRPr lang="en-US" sz="900" i="1" dirty="0"/>
          </a:p>
          <a:p>
            <a:pPr marL="0" lv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007A33"/>
                </a:solidFill>
              </a:rPr>
              <a:t>Cola</a:t>
            </a:r>
            <a:r>
              <a:rPr lang="en-US" b="1" baseline="30000" dirty="0">
                <a:solidFill>
                  <a:srgbClr val="007A33"/>
                </a:solidFill>
              </a:rPr>
              <a:t>®</a:t>
            </a:r>
            <a:r>
              <a:rPr lang="en-US" b="1" dirty="0">
                <a:solidFill>
                  <a:srgbClr val="007A33"/>
                </a:solidFill>
              </a:rPr>
              <a:t>Teric CBS-UL	</a:t>
            </a:r>
            <a:r>
              <a:rPr lang="en-US" i="1" dirty="0">
                <a:solidFill>
                  <a:srgbClr val="000000"/>
                </a:solidFill>
              </a:rPr>
              <a:t>Cocamidopropyl Hydroxysultaine with exceptionally light color</a:t>
            </a:r>
            <a:endParaRPr lang="en-US" dirty="0">
              <a:solidFill>
                <a:srgbClr val="000000"/>
              </a:solidFill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007A33"/>
                </a:solidFill>
              </a:rPr>
              <a:t>Cola</a:t>
            </a:r>
            <a:r>
              <a:rPr lang="en-US" b="1" baseline="30000" dirty="0">
                <a:solidFill>
                  <a:srgbClr val="007A33"/>
                </a:solidFill>
              </a:rPr>
              <a:t>®</a:t>
            </a:r>
            <a:r>
              <a:rPr lang="en-US" b="1" dirty="0">
                <a:solidFill>
                  <a:srgbClr val="007A33"/>
                </a:solidFill>
              </a:rPr>
              <a:t>Mate LA-100 MB	</a:t>
            </a:r>
            <a:r>
              <a:rPr lang="en-US" i="1" dirty="0">
                <a:solidFill>
                  <a:srgbClr val="000000"/>
                </a:solidFill>
              </a:rPr>
              <a:t>Dry powder surfactant for water-free formulations</a:t>
            </a:r>
          </a:p>
          <a:p>
            <a:pPr marL="0" lvl="0" indent="0">
              <a:lnSpc>
                <a:spcPct val="150000"/>
              </a:lnSpc>
              <a:buNone/>
            </a:pPr>
            <a:endParaRPr lang="en-US" i="1" dirty="0">
              <a:solidFill>
                <a:srgbClr val="000000"/>
              </a:solidFill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en-US" b="1" i="1" dirty="0">
                <a:solidFill>
                  <a:srgbClr val="007A33"/>
                </a:solidFill>
              </a:rPr>
              <a:t>RSPO Updates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en-US" b="1" i="1" dirty="0">
                <a:solidFill>
                  <a:srgbClr val="007A33"/>
                </a:solidFill>
              </a:rPr>
              <a:t>Preservative Updates</a:t>
            </a:r>
            <a:endParaRPr lang="en-US" b="1" dirty="0">
              <a:solidFill>
                <a:srgbClr val="007A33"/>
              </a:solidFill>
            </a:endParaRPr>
          </a:p>
          <a:p>
            <a:pPr marL="0" indent="0">
              <a:buNone/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74683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Cola</a:t>
            </a:r>
            <a:r>
              <a:rPr lang="en-US" baseline="30000" dirty="0"/>
              <a:t>®</a:t>
            </a:r>
            <a:r>
              <a:rPr lang="en-US" dirty="0"/>
              <a:t>Teric OAB in Formulation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5975129"/>
              </p:ext>
            </p:extLst>
          </p:nvPr>
        </p:nvGraphicFramePr>
        <p:xfrm>
          <a:off x="609600" y="1403499"/>
          <a:ext cx="10972800" cy="3638257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5450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46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62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0958">
                  <a:extLst>
                    <a:ext uri="{9D8B030D-6E8A-4147-A177-3AD203B41FA5}">
                      <a16:colId xmlns:a16="http://schemas.microsoft.com/office/drawing/2014/main" val="1586680163"/>
                    </a:ext>
                  </a:extLst>
                </a:gridCol>
              </a:tblGrid>
              <a:tr h="383891">
                <a:tc gridSpan="3"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201150" algn="r"/>
                        </a:tabLst>
                      </a:pPr>
                      <a:r>
                        <a:rPr lang="en-US" sz="2000" b="1" i="1" dirty="0">
                          <a:solidFill>
                            <a:srgbClr val="007934"/>
                          </a:solidFill>
                          <a:effectLst/>
                          <a:latin typeface="Arial Narrow" panose="020B0606020202030204" pitchFamily="34" charset="0"/>
                        </a:rPr>
                        <a:t>Clean &amp; Calm Face Wash</a:t>
                      </a:r>
                      <a:r>
                        <a:rPr lang="en-US" sz="2000" dirty="0"/>
                        <a:t>	</a:t>
                      </a:r>
                      <a:endParaRPr lang="en-US" sz="2000" b="0" i="0" dirty="0">
                        <a:solidFill>
                          <a:srgbClr val="007934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8890" marB="889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201150" algn="r"/>
                        </a:tabLst>
                      </a:pPr>
                      <a:r>
                        <a:rPr lang="en-US" sz="2000" b="0" i="0" dirty="0">
                          <a:solidFill>
                            <a:srgbClr val="007934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# 2073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91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800" b="1" i="1" kern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INCI Name</a:t>
                      </a:r>
                      <a:endParaRPr lang="en-US" sz="1800" b="1" i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3025" marR="73025" marT="8890" marB="889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79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Trade</a:t>
                      </a:r>
                      <a:r>
                        <a:rPr lang="en-US" sz="1800" b="1" i="1" baseline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 Name</a:t>
                      </a:r>
                      <a:endParaRPr lang="en-US" sz="1800" b="1" i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3025" marR="73025" marT="8890" marB="889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79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kern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%</a:t>
                      </a:r>
                      <a:endParaRPr lang="en-US" sz="1800" b="1" i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3025" marR="73025" marT="8890" marB="889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79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Function</a:t>
                      </a:r>
                    </a:p>
                  </a:txBody>
                  <a:tcPr marL="73025" marR="73025" marT="8890" marB="889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79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91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Water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1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Water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qs</a:t>
                      </a: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to 100.00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Carrier</a:t>
                      </a:r>
                      <a:endParaRPr lang="en-US" sz="1800" spc="-1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312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yriadPro-Regular"/>
                          <a:cs typeface="MyriadPro-Regular"/>
                        </a:rPr>
                        <a:t>Decyl Glucoside, Cocamidopropyl Hydroxysultaine, Cocamidopropyl Betaine, Cocamide MIPA, Disodium </a:t>
                      </a:r>
                      <a:r>
                        <a:rPr lang="en-US" sz="1800" spc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MyriadPro-Regular"/>
                          <a:cs typeface="MyriadPro-Regular"/>
                        </a:rPr>
                        <a:t>Laureth</a:t>
                      </a:r>
                      <a:r>
                        <a:rPr lang="en-US" sz="180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yriadPro-Regular"/>
                          <a:cs typeface="MyriadPro-Regular"/>
                        </a:rPr>
                        <a:t> Sulfosuccinate, Disodium Lauryl Sulfosuccinate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spc="-10" dirty="0">
                          <a:solidFill>
                            <a:srgbClr val="007934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Cola</a:t>
                      </a:r>
                      <a:r>
                        <a:rPr lang="en-US" sz="1800" b="1" i="1" spc="-10" baseline="30000" dirty="0">
                          <a:solidFill>
                            <a:srgbClr val="007934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®</a:t>
                      </a:r>
                      <a:r>
                        <a:rPr lang="en-US" sz="1800" b="1" i="1" spc="-10" dirty="0">
                          <a:solidFill>
                            <a:srgbClr val="007934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Det EQ-18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30.00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Surfactant blend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4662658"/>
                  </a:ext>
                </a:extLst>
              </a:tr>
              <a:tr h="39794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Oleamidopropyl</a:t>
                      </a:r>
                      <a:r>
                        <a:rPr lang="en-US" sz="180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Betaine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spc="-10" dirty="0">
                          <a:solidFill>
                            <a:srgbClr val="007934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Cola</a:t>
                      </a:r>
                      <a:r>
                        <a:rPr lang="en-US" sz="1800" b="1" i="1" spc="-10" baseline="30000" dirty="0">
                          <a:solidFill>
                            <a:srgbClr val="007934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®</a:t>
                      </a:r>
                      <a:r>
                        <a:rPr lang="en-US" sz="1800" b="1" i="1" spc="-10" dirty="0">
                          <a:solidFill>
                            <a:srgbClr val="007934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Teric OAB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2.00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Viscosity build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794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Sodium Benzoate </a:t>
                      </a:r>
                      <a:r>
                        <a:rPr lang="en-US" sz="1800" i="1" spc="-1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and</a:t>
                      </a:r>
                      <a:r>
                        <a:rPr lang="en-US" sz="1800" spc="-1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Potassium Sorbate</a:t>
                      </a: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Euxyl</a:t>
                      </a:r>
                      <a:r>
                        <a:rPr lang="en-US" sz="1800" spc="-1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®</a:t>
                      </a: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K712 </a:t>
                      </a:r>
                      <a:r>
                        <a:rPr lang="en-US" sz="1800" spc="-1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1.00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Preservative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794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Fragrance</a:t>
                      </a: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Sea Air &amp; Lavender </a:t>
                      </a:r>
                      <a:r>
                        <a:rPr lang="en-US" sz="1800" spc="-1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0.20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1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Fragrance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794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Citric Acid</a:t>
                      </a: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Citric Acid, 50%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qs</a:t>
                      </a: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to pH 5.0 – 5.5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 Adjuster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1266880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713F"/>
              </a:buClr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CONFIDENTIAL USE ONLY</a:t>
            </a: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 </a:t>
            </a:r>
            <a:fld id="{5C3213CB-4DA5-41E9-B21F-505AD08CA30B}" type="slidenum">
              <a:rPr kumimoji="0" lang="en-US" sz="1000" b="1" i="1" u="none" strike="noStrike" kern="1200" cap="none" spc="0" normalizeH="0" baseline="0" noProof="0" smtClean="0">
                <a:ln>
                  <a:noFill/>
                </a:ln>
                <a:solidFill>
                  <a:srgbClr val="007934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13F"/>
                </a:buClr>
                <a:buSzTx/>
                <a:buFontTx/>
                <a:buNone/>
                <a:tabLst/>
                <a:defRPr/>
              </a:pPr>
              <a:t>20</a:t>
            </a:fld>
            <a:endParaRPr kumimoji="0" lang="en-US" sz="1000" b="1" i="1" u="none" strike="noStrike" kern="1200" cap="none" spc="0" normalizeH="0" baseline="0" noProof="0" dirty="0">
              <a:ln>
                <a:noFill/>
              </a:ln>
              <a:solidFill>
                <a:srgbClr val="007934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3B3008-D7F9-4CC6-BF0B-3C289F32D12F}"/>
              </a:ext>
            </a:extLst>
          </p:cNvPr>
          <p:cNvSpPr/>
          <p:nvPr/>
        </p:nvSpPr>
        <p:spPr>
          <a:xfrm>
            <a:off x="609600" y="5044469"/>
            <a:ext cx="6553200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100" baseline="30000" dirty="0"/>
              <a:t>1</a:t>
            </a:r>
            <a:r>
              <a:rPr lang="en-US" sz="1100" dirty="0"/>
              <a:t>Schülke &amp; Mayr, </a:t>
            </a:r>
            <a:r>
              <a:rPr lang="en-US" sz="1100" baseline="30000" dirty="0"/>
              <a:t>2</a:t>
            </a:r>
            <a:r>
              <a:rPr lang="en-US" sz="1100" dirty="0"/>
              <a:t>Orchidia Fragrances</a:t>
            </a:r>
            <a:endParaRPr lang="en-US" sz="11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45CDEE-194C-4E68-859A-446239B9A801}"/>
              </a:ext>
            </a:extLst>
          </p:cNvPr>
          <p:cNvSpPr/>
          <p:nvPr/>
        </p:nvSpPr>
        <p:spPr>
          <a:xfrm>
            <a:off x="609600" y="5339716"/>
            <a:ext cx="6553200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0" algn="l"/>
                <a:tab pos="3824288" algn="l"/>
              </a:tabLst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7A33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TYPICAL PROPERTIES	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Appearance:	Clear, Viscous Liquid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0" algn="l"/>
                <a:tab pos="3435350" algn="l"/>
                <a:tab pos="3824288" algn="l"/>
              </a:tabLst>
              <a:defRPr/>
            </a:pPr>
            <a:r>
              <a:rPr lang="en-US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	pH		5.0 – 5.5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0" algn="l"/>
                <a:tab pos="3824288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	Viscosity	</a:t>
            </a:r>
            <a:r>
              <a:rPr lang="en-US" sz="1600" b="0" dirty="0">
                <a:solidFill>
                  <a:srgbClr val="000000"/>
                </a:solidFill>
                <a:latin typeface="Arial Narrow" panose="020B0606020202030204" pitchFamily="34" charset="0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,000 – </a:t>
            </a:r>
            <a:r>
              <a:rPr lang="en-US" sz="1600" b="0" dirty="0">
                <a:solidFill>
                  <a:srgbClr val="000000"/>
                </a:solidFill>
                <a:latin typeface="Arial Narrow" panose="020B0606020202030204" pitchFamily="34" charset="0"/>
              </a:rPr>
              <a:t>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,000 cP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93938" algn="l"/>
                <a:tab pos="3824288" algn="l"/>
              </a:tabLst>
              <a:defRPr/>
            </a:pPr>
            <a:r>
              <a:rPr lang="en-US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	Surfactant Solids	13.3 – 14.2%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1131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96674-47CA-40B9-ADC6-28F67C06F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Cola</a:t>
            </a:r>
            <a:r>
              <a:rPr lang="en-US" baseline="30000" dirty="0"/>
              <a:t>®</a:t>
            </a:r>
            <a:r>
              <a:rPr lang="en-US" dirty="0"/>
              <a:t>Teric OAB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9F7A675-69D3-41C1-B02F-9A81C3BFA34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1371600"/>
          <a:ext cx="10972800" cy="425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1409">
                  <a:extLst>
                    <a:ext uri="{9D8B030D-6E8A-4147-A177-3AD203B41FA5}">
                      <a16:colId xmlns:a16="http://schemas.microsoft.com/office/drawing/2014/main" val="538683913"/>
                    </a:ext>
                  </a:extLst>
                </a:gridCol>
                <a:gridCol w="8481391">
                  <a:extLst>
                    <a:ext uri="{9D8B030D-6E8A-4147-A177-3AD203B41FA5}">
                      <a16:colId xmlns:a16="http://schemas.microsoft.com/office/drawing/2014/main" val="315017263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2000" dirty="0"/>
                        <a:t>PEG-free Thickener for Foaming Cleansers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2562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INCI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Oleamidopropyl Betaine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961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Global Clearances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Global, REACH &lt;1 </a:t>
                      </a:r>
                      <a:r>
                        <a:rPr lang="en-US" dirty="0" err="1"/>
                        <a:t>Tonne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227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Physical 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Amber Liquid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718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Key Features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Palm-free, PEG-free thickener </a:t>
                      </a:r>
                      <a:r>
                        <a:rPr lang="en-US" dirty="0"/>
                        <a:t>for surfactant systems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Easy to use </a:t>
                      </a:r>
                      <a:r>
                        <a:rPr lang="en-US" dirty="0"/>
                        <a:t>liquid form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Low irritation </a:t>
                      </a:r>
                      <a:r>
                        <a:rPr lang="en-US" dirty="0"/>
                        <a:t>potential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Improves feel </a:t>
                      </a:r>
                      <a:r>
                        <a:rPr lang="en-US" dirty="0"/>
                        <a:t>of products after rinsing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533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Suggested Applications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Shampoos, body washes, gel cleansers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Viscosity boosting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Skin conditioning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Lower irritation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3176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Certifications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2604295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7792C-816E-4720-9F16-B1DC03B95F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 </a:t>
            </a:r>
            <a:r>
              <a:rPr lang="en-US" b="0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CONFIDENTIAL USE ONLY</a:t>
            </a:r>
            <a:r>
              <a:rPr lang="en-US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  </a:t>
            </a:r>
            <a:fld id="{5C3213CB-4DA5-41E9-B21F-505AD08CA30B}" type="slidenum">
              <a:rPr lang="en-US" smtClean="0">
                <a:solidFill>
                  <a:srgbClr val="007934"/>
                </a:solidFill>
                <a:latin typeface="Arial Narrow" panose="020B0606020202030204" pitchFamily="34" charset="0"/>
              </a:rPr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0763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CA07E9-A601-4DB3-AF3D-44AB36B603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400" b="1" dirty="0">
                <a:solidFill>
                  <a:schemeClr val="accent1"/>
                </a:solidFill>
              </a:rPr>
              <a:t>Cola</a:t>
            </a:r>
            <a:r>
              <a:rPr lang="en-US" sz="4400" b="1" baseline="30000" dirty="0">
                <a:solidFill>
                  <a:schemeClr val="accent1"/>
                </a:solidFill>
              </a:rPr>
              <a:t>®</a:t>
            </a:r>
            <a:r>
              <a:rPr lang="en-US" sz="4400" b="1" dirty="0">
                <a:solidFill>
                  <a:schemeClr val="accent1"/>
                </a:solidFill>
              </a:rPr>
              <a:t>Teric CBS-UL</a:t>
            </a:r>
            <a:endParaRPr lang="en-US" sz="4400" b="1" i="1" dirty="0">
              <a:solidFill>
                <a:schemeClr val="accent1"/>
              </a:solidFill>
            </a:endParaRPr>
          </a:p>
          <a:p>
            <a:r>
              <a:rPr lang="en-US" i="1" dirty="0"/>
              <a:t>Cocamidopropyl Hydroxysultaine with Ultra Light Color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02661-B287-4551-8259-8DEC95A6F9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 </a:t>
            </a:r>
            <a:r>
              <a:rPr lang="en-US" b="0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CONFIDENTIAL USE ONLY</a:t>
            </a:r>
            <a:r>
              <a:rPr lang="en-US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  </a:t>
            </a:r>
            <a:fld id="{5C3213CB-4DA5-41E9-B21F-505AD08CA30B}" type="slidenum">
              <a:rPr lang="en-US" smtClean="0">
                <a:solidFill>
                  <a:srgbClr val="007934"/>
                </a:solidFill>
                <a:latin typeface="Arial Narrow" panose="020B0606020202030204" pitchFamily="34" charset="0"/>
              </a:rPr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9072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DB4CFB-569E-42FD-8696-333CF6524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Cola</a:t>
            </a:r>
            <a:r>
              <a:rPr lang="en-US" baseline="30000" dirty="0"/>
              <a:t>®</a:t>
            </a:r>
            <a:r>
              <a:rPr lang="en-US" dirty="0"/>
              <a:t>Teric CBS-UL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82007B-D3CC-4B15-94C7-39722D0C45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 </a:t>
            </a:r>
            <a:r>
              <a:rPr lang="en-US" b="0" i="1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CONFIDENTIAL USE ONLY</a:t>
            </a:r>
            <a:r>
              <a:rPr lang="en-US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  </a:t>
            </a:r>
            <a:fld id="{5C3213CB-4DA5-41E9-B21F-505AD08CA30B}" type="slidenum">
              <a:rPr lang="en-US" smtClean="0">
                <a:solidFill>
                  <a:srgbClr val="007934"/>
                </a:solidFill>
                <a:latin typeface="Arial Narrow" panose="020B0606020202030204" pitchFamily="34" charset="0"/>
              </a:rPr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0C82203-4350-467C-B8C8-3C6D0A456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3721" y="1361209"/>
            <a:ext cx="9620251" cy="4800600"/>
          </a:xfrm>
        </p:spPr>
        <p:txBody>
          <a:bodyPr/>
          <a:lstStyle/>
          <a:p>
            <a:pPr>
              <a:spcAft>
                <a:spcPts val="600"/>
              </a:spcAft>
              <a:tabLst>
                <a:tab pos="1371600" algn="l"/>
              </a:tabLst>
            </a:pPr>
            <a:r>
              <a:rPr lang="en-US" i="1" dirty="0"/>
              <a:t>INCI:</a:t>
            </a:r>
            <a:r>
              <a:rPr lang="en-US" dirty="0"/>
              <a:t>	</a:t>
            </a:r>
            <a:r>
              <a:rPr lang="en-US" b="1" dirty="0"/>
              <a:t>Cocamidopropyl Hydroxysultaine</a:t>
            </a:r>
            <a:endParaRPr lang="en-US" i="1" dirty="0"/>
          </a:p>
          <a:p>
            <a:pPr>
              <a:spcAft>
                <a:spcPts val="600"/>
              </a:spcAft>
              <a:tabLst>
                <a:tab pos="1371600" algn="l"/>
              </a:tabLst>
            </a:pPr>
            <a:r>
              <a:rPr lang="en-US" i="1" dirty="0"/>
              <a:t>CAS:	</a:t>
            </a:r>
            <a:r>
              <a:rPr lang="en-US" dirty="0"/>
              <a:t>68139-30-0</a:t>
            </a:r>
            <a:endParaRPr lang="en-US" i="1" dirty="0"/>
          </a:p>
          <a:p>
            <a:pPr>
              <a:spcAft>
                <a:spcPts val="600"/>
              </a:spcAft>
              <a:tabLst>
                <a:tab pos="1371600" algn="l"/>
              </a:tabLst>
            </a:pPr>
            <a:r>
              <a:rPr lang="en-US" i="1" dirty="0"/>
              <a:t>Listings:</a:t>
            </a:r>
            <a:r>
              <a:rPr lang="en-US" dirty="0"/>
              <a:t>	USA (TSCA), Canada (DSL), EU (REACH), Australia (AICS), China 	(IECSC/IECIC), Philippines (PICCS), New Zealand (NZIOC), Taiwan (NECI)</a:t>
            </a:r>
          </a:p>
          <a:p>
            <a:pPr marL="0" indent="0">
              <a:spcAft>
                <a:spcPts val="600"/>
              </a:spcAft>
              <a:buNone/>
              <a:tabLst>
                <a:tab pos="1371600" algn="l"/>
              </a:tabLst>
            </a:pPr>
            <a:endParaRPr lang="en-US" dirty="0"/>
          </a:p>
          <a:p>
            <a:pPr marL="0" indent="0">
              <a:spcAft>
                <a:spcPts val="600"/>
              </a:spcAft>
              <a:buNone/>
              <a:tabLst>
                <a:tab pos="1371600" algn="l"/>
              </a:tabLst>
            </a:pPr>
            <a:endParaRPr lang="en-US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53A00E1-052E-40A1-8E6E-168661137B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3320375"/>
              </p:ext>
            </p:extLst>
          </p:nvPr>
        </p:nvGraphicFramePr>
        <p:xfrm>
          <a:off x="2043544" y="3154681"/>
          <a:ext cx="8104912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2456">
                  <a:extLst>
                    <a:ext uri="{9D8B030D-6E8A-4147-A177-3AD203B41FA5}">
                      <a16:colId xmlns:a16="http://schemas.microsoft.com/office/drawing/2014/main" val="4205627637"/>
                    </a:ext>
                  </a:extLst>
                </a:gridCol>
                <a:gridCol w="4052456">
                  <a:extLst>
                    <a:ext uri="{9D8B030D-6E8A-4147-A177-3AD203B41FA5}">
                      <a16:colId xmlns:a16="http://schemas.microsoft.com/office/drawing/2014/main" val="3078610324"/>
                    </a:ext>
                  </a:extLst>
                </a:gridCol>
              </a:tblGrid>
              <a:tr h="377536">
                <a:tc>
                  <a:txBody>
                    <a:bodyPr/>
                    <a:lstStyle/>
                    <a:p>
                      <a:r>
                        <a:rPr lang="en-US" sz="2000" dirty="0"/>
                        <a:t>Property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Characteristic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180946"/>
                  </a:ext>
                </a:extLst>
              </a:tr>
              <a:tr h="377536">
                <a:tc>
                  <a:txBody>
                    <a:bodyPr/>
                    <a:lstStyle/>
                    <a:p>
                      <a:r>
                        <a:rPr lang="en-US" sz="2000" dirty="0"/>
                        <a:t>Appearance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Clear liquid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2235206"/>
                  </a:ext>
                </a:extLst>
              </a:tr>
              <a:tr h="377536">
                <a:tc>
                  <a:txBody>
                    <a:bodyPr/>
                    <a:lstStyle/>
                    <a:p>
                      <a:r>
                        <a:rPr lang="en-US" sz="2000" dirty="0"/>
                        <a:t>Color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Nearly colorless, 100APHA Maximum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53970"/>
                  </a:ext>
                </a:extLst>
              </a:tr>
              <a:tr h="377536">
                <a:tc>
                  <a:txBody>
                    <a:bodyPr/>
                    <a:lstStyle/>
                    <a:p>
                      <a:r>
                        <a:rPr lang="en-US" sz="2000" dirty="0"/>
                        <a:t>Odor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Faint fatty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362355"/>
                  </a:ext>
                </a:extLst>
              </a:tr>
              <a:tr h="377536">
                <a:tc>
                  <a:txBody>
                    <a:bodyPr/>
                    <a:lstStyle/>
                    <a:p>
                      <a:r>
                        <a:rPr lang="en-US" sz="2000" dirty="0"/>
                        <a:t>Solids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287965"/>
                  </a:ext>
                </a:extLst>
              </a:tr>
              <a:tr h="377536">
                <a:tc>
                  <a:txBody>
                    <a:bodyPr/>
                    <a:lstStyle/>
                    <a:p>
                      <a:r>
                        <a:rPr lang="en-US" sz="2000" dirty="0"/>
                        <a:t>Salt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7690115"/>
                  </a:ext>
                </a:extLst>
              </a:tr>
              <a:tr h="377536">
                <a:tc>
                  <a:txBody>
                    <a:bodyPr/>
                    <a:lstStyle/>
                    <a:p>
                      <a:r>
                        <a:rPr lang="en-US" sz="2000" dirty="0"/>
                        <a:t>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9327393"/>
                  </a:ext>
                </a:extLst>
              </a:tr>
              <a:tr h="377536">
                <a:tc>
                  <a:txBody>
                    <a:bodyPr/>
                    <a:lstStyle/>
                    <a:p>
                      <a:r>
                        <a:rPr lang="en-US" sz="2000" dirty="0"/>
                        <a:t>Preservative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48808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564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Cola</a:t>
            </a:r>
            <a:r>
              <a:rPr lang="en-US" baseline="30000" dirty="0"/>
              <a:t>®</a:t>
            </a:r>
            <a:r>
              <a:rPr lang="en-US" dirty="0"/>
              <a:t>Teric CBS-UL in Formulation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756286"/>
              </p:ext>
            </p:extLst>
          </p:nvPr>
        </p:nvGraphicFramePr>
        <p:xfrm>
          <a:off x="609600" y="1482332"/>
          <a:ext cx="10972800" cy="3675264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45941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81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96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20785">
                  <a:extLst>
                    <a:ext uri="{9D8B030D-6E8A-4147-A177-3AD203B41FA5}">
                      <a16:colId xmlns:a16="http://schemas.microsoft.com/office/drawing/2014/main" val="1586680163"/>
                    </a:ext>
                  </a:extLst>
                </a:gridCol>
              </a:tblGrid>
              <a:tr h="321440">
                <a:tc gridSpan="3"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201150" algn="r"/>
                        </a:tabLst>
                      </a:pPr>
                      <a:r>
                        <a:rPr lang="en-US" sz="2000" b="1" i="1" dirty="0">
                          <a:solidFill>
                            <a:srgbClr val="007934"/>
                          </a:solidFill>
                          <a:effectLst/>
                          <a:latin typeface="Arial Narrow" panose="020B0606020202030204" pitchFamily="34" charset="0"/>
                        </a:rPr>
                        <a:t>Face Wash</a:t>
                      </a:r>
                      <a:r>
                        <a:rPr lang="en-US" sz="2000" dirty="0"/>
                        <a:t>	</a:t>
                      </a:r>
                      <a:endParaRPr lang="en-US" sz="2000" b="0" i="0" dirty="0">
                        <a:solidFill>
                          <a:srgbClr val="007934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8890" marB="889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201150" algn="r"/>
                        </a:tabLst>
                      </a:pPr>
                      <a:r>
                        <a:rPr lang="en-US" sz="2000" b="0" i="0" dirty="0">
                          <a:solidFill>
                            <a:srgbClr val="007934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# 2070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06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800" b="1" i="1" kern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INCI Name</a:t>
                      </a:r>
                      <a:endParaRPr lang="en-US" sz="1800" b="1" i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3025" marR="73025" marT="8890" marB="889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79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Trade</a:t>
                      </a:r>
                      <a:r>
                        <a:rPr lang="en-US" sz="1800" b="1" i="1" baseline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 Name</a:t>
                      </a:r>
                      <a:endParaRPr lang="en-US" sz="1800" b="1" i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3025" marR="73025" marT="8890" marB="889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79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kern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%</a:t>
                      </a:r>
                      <a:endParaRPr lang="en-US" sz="1800" b="1" i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3025" marR="73025" marT="8890" marB="889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79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Function</a:t>
                      </a:r>
                    </a:p>
                  </a:txBody>
                  <a:tcPr marL="73025" marR="73025" marT="8890" marB="889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79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06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Water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1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Water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qs to 100.00</a:t>
                      </a:r>
                      <a:endParaRPr lang="en-US" sz="1800" spc="-1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Carrier</a:t>
                      </a:r>
                      <a:endParaRPr lang="en-US" sz="1800" spc="-1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21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Disodium Laurylglucosides Hydroxypropyl Citrate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spc="-10" dirty="0">
                          <a:solidFill>
                            <a:srgbClr val="007934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Suga</a:t>
                      </a:r>
                      <a:r>
                        <a:rPr lang="en-US" sz="1800" b="1" i="1" spc="-10" baseline="30000" dirty="0">
                          <a:solidFill>
                            <a:srgbClr val="007934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®</a:t>
                      </a:r>
                      <a:r>
                        <a:rPr lang="en-US" sz="1800" b="1" i="1" spc="-10" dirty="0">
                          <a:solidFill>
                            <a:srgbClr val="007934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Citrate L1C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15.00</a:t>
                      </a:r>
                      <a:endParaRPr lang="en-US" sz="1800" spc="-1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Ultra-mild primary surfactant</a:t>
                      </a:r>
                      <a:endParaRPr lang="en-US" sz="1800" spc="-1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4662658"/>
                  </a:ext>
                </a:extLst>
              </a:tr>
              <a:tr h="33321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Disodium Lauryl Sulfosuccinate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spc="-10">
                          <a:solidFill>
                            <a:srgbClr val="007934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Cola</a:t>
                      </a:r>
                      <a:r>
                        <a:rPr lang="en-US" sz="1800" b="1" i="1" spc="-10" baseline="30000">
                          <a:solidFill>
                            <a:srgbClr val="007934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®</a:t>
                      </a:r>
                      <a:r>
                        <a:rPr lang="en-US" sz="1800" b="1" i="1" spc="-10">
                          <a:solidFill>
                            <a:srgbClr val="007934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Mate LA-40</a:t>
                      </a:r>
                      <a:endParaRPr lang="en-US" sz="1800" spc="-1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7.00</a:t>
                      </a:r>
                      <a:endParaRPr lang="en-US" sz="1800" spc="-1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Foam boosting co-surfactant</a:t>
                      </a:r>
                      <a:endParaRPr lang="en-US" sz="1800" spc="-1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21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Babassuamidopropyl Hydroxysultaine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spc="-10" dirty="0">
                          <a:solidFill>
                            <a:srgbClr val="007934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Cola</a:t>
                      </a:r>
                      <a:r>
                        <a:rPr lang="en-US" sz="1800" b="1" i="1" spc="-10" baseline="30000" dirty="0">
                          <a:solidFill>
                            <a:srgbClr val="007934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®</a:t>
                      </a:r>
                      <a:r>
                        <a:rPr lang="en-US" sz="1800" b="1" i="1" spc="-10" dirty="0">
                          <a:solidFill>
                            <a:srgbClr val="007934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Teric BBS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7.00</a:t>
                      </a:r>
                      <a:endParaRPr lang="en-US" sz="1800" spc="-1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Viscosity build</a:t>
                      </a:r>
                      <a:endParaRPr lang="en-US" sz="1800" spc="-1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321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Cocamidopropyl Hydroxysultaine</a:t>
                      </a:r>
                      <a:endParaRPr lang="en-US" sz="1800" spc="-1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spc="-10" dirty="0">
                          <a:solidFill>
                            <a:srgbClr val="007934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Cola</a:t>
                      </a:r>
                      <a:r>
                        <a:rPr lang="en-US" sz="1800" b="1" i="1" spc="-10" baseline="30000" dirty="0">
                          <a:solidFill>
                            <a:srgbClr val="007934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®</a:t>
                      </a:r>
                      <a:r>
                        <a:rPr lang="en-US" sz="1800" b="1" i="1" spc="-10" dirty="0">
                          <a:solidFill>
                            <a:srgbClr val="007934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Teric CBS-UL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100" spc="-1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5.00</a:t>
                      </a:r>
                      <a:endParaRPr lang="en-US" sz="1800" spc="-1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100" spc="-1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Viscosity build</a:t>
                      </a:r>
                      <a:endParaRPr lang="en-US" sz="1800" spc="-1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321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MyriadPro-Regular"/>
                        </a:rPr>
                        <a:t>Cocamidopropyl PG-Dimonium Chloride Phosphate</a:t>
                      </a:r>
                      <a:endParaRPr lang="en-US" sz="1800" spc="-1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spc="-10" dirty="0">
                          <a:solidFill>
                            <a:srgbClr val="007A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Cola</a:t>
                      </a:r>
                      <a:r>
                        <a:rPr lang="en-US" sz="1800" b="1" i="1" spc="-10" baseline="30000" dirty="0">
                          <a:solidFill>
                            <a:srgbClr val="007A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®</a:t>
                      </a:r>
                      <a:r>
                        <a:rPr lang="en-US" sz="1800" b="1" i="1" spc="-10" dirty="0">
                          <a:solidFill>
                            <a:srgbClr val="007A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Lipid C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0.50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Skin conditioning, antimicrobial*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1266880"/>
                  </a:ext>
                </a:extLst>
              </a:tr>
              <a:tr h="33321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Hydroxypropyl Bis-Hydroxyethyldimonium Chloride</a:t>
                      </a: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spc="-10">
                          <a:solidFill>
                            <a:srgbClr val="007934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Cola</a:t>
                      </a:r>
                      <a:r>
                        <a:rPr lang="en-US" sz="1800" b="1" i="1" spc="-10" baseline="30000">
                          <a:solidFill>
                            <a:srgbClr val="007934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®</a:t>
                      </a:r>
                      <a:r>
                        <a:rPr lang="en-US" sz="1800" b="1" i="1" spc="-10">
                          <a:solidFill>
                            <a:srgbClr val="007934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Moist 200</a:t>
                      </a:r>
                      <a:endParaRPr lang="en-US" sz="1800" spc="-1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3.00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Humectant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1564291"/>
                  </a:ext>
                </a:extLst>
              </a:tr>
              <a:tr h="33321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Fragrance</a:t>
                      </a:r>
                      <a:endParaRPr lang="en-US" sz="1800" spc="-1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Fragrance</a:t>
                      </a:r>
                      <a:r>
                        <a:rPr lang="en-US" sz="1800" kern="1100" spc="-1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100" spc="-1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n-US" sz="1800" spc="-1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0.15</a:t>
                      </a:r>
                      <a:endParaRPr lang="en-US" sz="1800" spc="-1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Fragrance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10874681"/>
                  </a:ext>
                </a:extLst>
              </a:tr>
              <a:tr h="33321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Benzyl Alcohol </a:t>
                      </a:r>
                      <a:r>
                        <a:rPr lang="en-US" sz="1800" i="1" spc="-1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and</a:t>
                      </a:r>
                      <a:r>
                        <a:rPr lang="en-US" sz="1800" spc="-1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 Ethylhexylglycerin </a:t>
                      </a:r>
                      <a:r>
                        <a:rPr lang="en-US" sz="1800" i="1" spc="-1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and</a:t>
                      </a:r>
                      <a:r>
                        <a:rPr lang="en-US" sz="1800" spc="-1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 Tocopherol</a:t>
                      </a:r>
                      <a:endParaRPr lang="en-US" sz="1800" spc="-1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Euxyl</a:t>
                      </a:r>
                      <a:r>
                        <a:rPr lang="en-US" sz="1800" spc="-1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®</a:t>
                      </a: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K 900 </a:t>
                      </a:r>
                      <a:r>
                        <a:rPr lang="en-US" sz="1800" spc="-1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100" spc="-1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0.70</a:t>
                      </a:r>
                      <a:endParaRPr lang="en-US" sz="1800" spc="-1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1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Preservative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8517645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713F"/>
              </a:buClr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CONFIDENTIAL USE ONLY</a:t>
            </a: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 </a:t>
            </a:r>
            <a:fld id="{5C3213CB-4DA5-41E9-B21F-505AD08CA30B}" type="slidenum">
              <a:rPr kumimoji="0" lang="en-US" sz="1000" b="1" i="1" u="none" strike="noStrike" kern="1200" cap="none" spc="0" normalizeH="0" baseline="0" noProof="0" smtClean="0">
                <a:ln>
                  <a:noFill/>
                </a:ln>
                <a:solidFill>
                  <a:srgbClr val="007934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13F"/>
                </a:buClr>
                <a:buSzTx/>
                <a:buFontTx/>
                <a:buNone/>
                <a:tabLst/>
                <a:defRPr/>
              </a:pPr>
              <a:t>24</a:t>
            </a:fld>
            <a:endParaRPr kumimoji="0" lang="en-US" sz="1000" b="1" i="1" u="none" strike="noStrike" kern="1200" cap="none" spc="0" normalizeH="0" baseline="0" noProof="0" dirty="0">
              <a:ln>
                <a:noFill/>
              </a:ln>
              <a:solidFill>
                <a:srgbClr val="007934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3B3008-D7F9-4CC6-BF0B-3C289F32D12F}"/>
              </a:ext>
            </a:extLst>
          </p:cNvPr>
          <p:cNvSpPr/>
          <p:nvPr/>
        </p:nvSpPr>
        <p:spPr>
          <a:xfrm>
            <a:off x="609600" y="5225911"/>
            <a:ext cx="6553200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100" baseline="30000" dirty="0"/>
              <a:t>1</a:t>
            </a:r>
            <a:r>
              <a:rPr lang="en-US" sz="1100" dirty="0"/>
              <a:t>Orchidia Fragrances, </a:t>
            </a:r>
            <a:r>
              <a:rPr lang="en-US" sz="1100" baseline="30000" dirty="0"/>
              <a:t>2</a:t>
            </a:r>
            <a:r>
              <a:rPr lang="en-US" sz="1100" dirty="0"/>
              <a:t>Schülke &amp; Mayr</a:t>
            </a:r>
            <a:endParaRPr lang="en-US" sz="11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45CDEE-194C-4E68-859A-446239B9A801}"/>
              </a:ext>
            </a:extLst>
          </p:cNvPr>
          <p:cNvSpPr/>
          <p:nvPr/>
        </p:nvSpPr>
        <p:spPr>
          <a:xfrm>
            <a:off x="609600" y="5599532"/>
            <a:ext cx="6553200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0" algn="l"/>
                <a:tab pos="3824288" algn="l"/>
              </a:tabLst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7A33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TYPICAL PROPERTIES	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Appearance:	Clear, Viscous Liquid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0" algn="l"/>
                <a:tab pos="3435350" algn="l"/>
                <a:tab pos="3824288" algn="l"/>
              </a:tabLst>
              <a:defRPr/>
            </a:pPr>
            <a:r>
              <a:rPr lang="en-US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	pH		5.0 – 5.5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0" algn="l"/>
                <a:tab pos="3824288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	Viscosity	2,000 – </a:t>
            </a:r>
            <a:r>
              <a:rPr lang="en-US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,000 cP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93938" algn="l"/>
                <a:tab pos="3824288" algn="l"/>
              </a:tabLst>
              <a:defRPr/>
            </a:pPr>
            <a:r>
              <a:rPr lang="en-US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	Surfactant Solids	16.4 – 17.6%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207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6DAC6-053F-4114-B873-936EB4135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Cola</a:t>
            </a:r>
            <a:r>
              <a:rPr lang="en-US" baseline="30000" dirty="0"/>
              <a:t>®</a:t>
            </a:r>
            <a:r>
              <a:rPr lang="en-US" dirty="0"/>
              <a:t>Teric CBS-UL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DD08D-38CC-47F7-AD16-3210E0078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6FA87D-D41D-4C98-A08B-CD3D11284E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 </a:t>
            </a:r>
            <a:r>
              <a:rPr lang="en-US" b="0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CONFIDENTIAL USE ONLY</a:t>
            </a:r>
            <a:r>
              <a:rPr lang="en-US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  </a:t>
            </a:r>
            <a:fld id="{5C3213CB-4DA5-41E9-B21F-505AD08CA30B}" type="slidenum">
              <a:rPr lang="en-US" smtClean="0">
                <a:solidFill>
                  <a:srgbClr val="007934"/>
                </a:solidFill>
                <a:latin typeface="Arial Narrow" panose="020B0606020202030204" pitchFamily="34" charset="0"/>
              </a:rPr>
              <a:pPr>
                <a:defRPr/>
              </a:pPr>
              <a:t>25</a:t>
            </a:fld>
            <a:endParaRPr lang="en-US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9D9DEC79-4B31-484D-A050-512713A4B5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8350293"/>
              </p:ext>
            </p:extLst>
          </p:nvPr>
        </p:nvGraphicFramePr>
        <p:xfrm>
          <a:off x="609600" y="1371600"/>
          <a:ext cx="10972800" cy="480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1409">
                  <a:extLst>
                    <a:ext uri="{9D8B030D-6E8A-4147-A177-3AD203B41FA5}">
                      <a16:colId xmlns:a16="http://schemas.microsoft.com/office/drawing/2014/main" val="538683913"/>
                    </a:ext>
                  </a:extLst>
                </a:gridCol>
                <a:gridCol w="8481391">
                  <a:extLst>
                    <a:ext uri="{9D8B030D-6E8A-4147-A177-3AD203B41FA5}">
                      <a16:colId xmlns:a16="http://schemas.microsoft.com/office/drawing/2014/main" val="315017263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2000" dirty="0"/>
                        <a:t>Coconut Oil-Derived Sultaine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2562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INCI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Cocamidopropyl Hydroxysultaine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961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Global Clearances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Globally approved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227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Physical 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Clear Liquid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718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Key Features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Exceptionally light </a:t>
                      </a:r>
                      <a:r>
                        <a:rPr lang="en-US" b="0" dirty="0"/>
                        <a:t>color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High solids </a:t>
                      </a:r>
                      <a:r>
                        <a:rPr lang="en-US" b="0" dirty="0"/>
                        <a:t>without additives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Unique sustainability </a:t>
                      </a:r>
                      <a:r>
                        <a:rPr lang="en-US" b="0" dirty="0"/>
                        <a:t>aspect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No added preservatives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Improved </a:t>
                      </a:r>
                      <a:r>
                        <a:rPr lang="en-US" b="0" dirty="0"/>
                        <a:t>soap dispersion and hard water foaming vs betaines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No Prop 65 </a:t>
                      </a:r>
                      <a:r>
                        <a:rPr lang="en-US" b="0" dirty="0"/>
                        <a:t>components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533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Suggested Applications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Facial cleansers</a:t>
                      </a:r>
                    </a:p>
                    <a:p>
                      <a:r>
                        <a:rPr lang="en-US" dirty="0"/>
                        <a:t>Hand and body washes</a:t>
                      </a:r>
                    </a:p>
                    <a:p>
                      <a:r>
                        <a:rPr lang="en-US" dirty="0"/>
                        <a:t>Shampoos</a:t>
                      </a:r>
                    </a:p>
                    <a:p>
                      <a:r>
                        <a:rPr lang="en-US" dirty="0"/>
                        <a:t>Syndet bar products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3176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Certifications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ISO 16128 (0.76)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26042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97679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CA07E9-A601-4DB3-AF3D-44AB36B603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400" b="1" dirty="0">
                <a:solidFill>
                  <a:schemeClr val="accent1"/>
                </a:solidFill>
              </a:rPr>
              <a:t>Cola</a:t>
            </a:r>
            <a:r>
              <a:rPr lang="en-US" sz="4400" b="1" baseline="30000" dirty="0">
                <a:solidFill>
                  <a:schemeClr val="accent1"/>
                </a:solidFill>
              </a:rPr>
              <a:t>®</a:t>
            </a:r>
            <a:r>
              <a:rPr lang="en-US" sz="4400" b="1" dirty="0">
                <a:solidFill>
                  <a:schemeClr val="accent1"/>
                </a:solidFill>
              </a:rPr>
              <a:t>Mate LA-100 MB</a:t>
            </a:r>
            <a:endParaRPr lang="en-US" sz="4400" b="1" i="1" dirty="0">
              <a:solidFill>
                <a:schemeClr val="accent1"/>
              </a:solidFill>
            </a:endParaRPr>
          </a:p>
          <a:p>
            <a:r>
              <a:rPr lang="en-US" i="1" dirty="0"/>
              <a:t>Dry Powder Surfactant for Water-Free Formulations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02661-B287-4551-8259-8DEC95A6F9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 </a:t>
            </a:r>
            <a:r>
              <a:rPr lang="en-US" b="0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CONFIDENTIAL USE ONLY</a:t>
            </a:r>
            <a:r>
              <a:rPr lang="en-US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  </a:t>
            </a:r>
            <a:fld id="{5C3213CB-4DA5-41E9-B21F-505AD08CA30B}" type="slidenum">
              <a:rPr lang="en-US" smtClean="0">
                <a:solidFill>
                  <a:srgbClr val="007934"/>
                </a:solidFill>
                <a:latin typeface="Arial Narrow" panose="020B0606020202030204" pitchFamily="34" charset="0"/>
              </a:rPr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936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BA8BB-18CE-4DFE-9911-3F986DCFA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Blue Beauty?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2B2E9-3C05-4BB6-8494-0820BF357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Look out Green Beauty and Clean Beauty, here comes Blue Beauty!</a:t>
            </a:r>
          </a:p>
          <a:p>
            <a:r>
              <a:rPr lang="en-US" dirty="0"/>
              <a:t>Blue Beauty is all about water usage and packaging impact in the environment</a:t>
            </a:r>
          </a:p>
          <a:p>
            <a:r>
              <a:rPr lang="en-US" dirty="0"/>
              <a:t>Dry form and solid form products are key</a:t>
            </a:r>
          </a:p>
          <a:p>
            <a:pPr lvl="1"/>
            <a:r>
              <a:rPr lang="en-US" dirty="0"/>
              <a:t>Reduced packaging</a:t>
            </a:r>
          </a:p>
          <a:p>
            <a:pPr lvl="1"/>
            <a:r>
              <a:rPr lang="en-US" dirty="0"/>
              <a:t>Reduced water usage</a:t>
            </a:r>
          </a:p>
          <a:p>
            <a:pPr lvl="1"/>
            <a:r>
              <a:rPr lang="en-US" dirty="0"/>
              <a:t>Reduced environmental impact</a:t>
            </a:r>
          </a:p>
          <a:p>
            <a:r>
              <a:rPr lang="en-US" dirty="0"/>
              <a:t>Dry and solid cleansing products are everywhere!</a:t>
            </a:r>
          </a:p>
          <a:p>
            <a:pPr lvl="1"/>
            <a:r>
              <a:rPr lang="en-US" dirty="0"/>
              <a:t>Shampoo powders (not dry shampoo)</a:t>
            </a:r>
          </a:p>
          <a:p>
            <a:pPr lvl="1"/>
            <a:r>
              <a:rPr lang="en-US" dirty="0"/>
              <a:t>Cleansing tablets</a:t>
            </a:r>
          </a:p>
          <a:p>
            <a:pPr lvl="1"/>
            <a:r>
              <a:rPr lang="en-US" dirty="0"/>
              <a:t>Cleansing pods</a:t>
            </a:r>
          </a:p>
          <a:p>
            <a:pPr lvl="1"/>
            <a:r>
              <a:rPr lang="en-US" dirty="0"/>
              <a:t>Refillable bottles using dissolvable refill forms</a:t>
            </a:r>
          </a:p>
          <a:p>
            <a:pPr lvl="1"/>
            <a:r>
              <a:rPr lang="en-US" dirty="0"/>
              <a:t>Shampoo bars (really just syndet bars)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99C5AD-41F2-41CD-8350-086ADE499B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 </a:t>
            </a:r>
            <a:r>
              <a:rPr lang="en-US" b="0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CONFIDENTIAL USE ONLY</a:t>
            </a:r>
            <a:r>
              <a:rPr lang="en-US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  </a:t>
            </a:r>
            <a:fld id="{5C3213CB-4DA5-41E9-B21F-505AD08CA30B}" type="slidenum">
              <a:rPr lang="en-US" smtClean="0">
                <a:solidFill>
                  <a:srgbClr val="007934"/>
                </a:solidFill>
                <a:latin typeface="Arial Narrow" panose="020B0606020202030204" pitchFamily="34" charset="0"/>
              </a:rPr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69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DB4CFB-569E-42FD-8696-333CF6524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Cola</a:t>
            </a:r>
            <a:r>
              <a:rPr lang="en-US" baseline="30000" dirty="0"/>
              <a:t>®</a:t>
            </a:r>
            <a:r>
              <a:rPr lang="en-US" dirty="0"/>
              <a:t>Mate LA-100 MB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82007B-D3CC-4B15-94C7-39722D0C45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 </a:t>
            </a:r>
            <a:r>
              <a:rPr lang="en-US" b="0" i="1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CONFIDENTIAL USE ONLY</a:t>
            </a:r>
            <a:r>
              <a:rPr lang="en-US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  </a:t>
            </a:r>
            <a:fld id="{5C3213CB-4DA5-41E9-B21F-505AD08CA30B}" type="slidenum">
              <a:rPr lang="en-US" smtClean="0">
                <a:solidFill>
                  <a:srgbClr val="007934"/>
                </a:solidFill>
                <a:latin typeface="Arial Narrow" panose="020B0606020202030204" pitchFamily="34" charset="0"/>
              </a:rPr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0C82203-4350-467C-B8C8-3C6D0A456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3721" y="1361209"/>
            <a:ext cx="9620251" cy="4800600"/>
          </a:xfrm>
        </p:spPr>
        <p:txBody>
          <a:bodyPr/>
          <a:lstStyle/>
          <a:p>
            <a:pPr>
              <a:spcAft>
                <a:spcPts val="600"/>
              </a:spcAft>
              <a:tabLst>
                <a:tab pos="1371600" algn="l"/>
              </a:tabLst>
            </a:pPr>
            <a:r>
              <a:rPr lang="en-US" i="1" dirty="0"/>
              <a:t>INCI:</a:t>
            </a:r>
            <a:r>
              <a:rPr lang="en-US" dirty="0"/>
              <a:t>	</a:t>
            </a:r>
            <a:r>
              <a:rPr lang="en-US" b="1" dirty="0"/>
              <a:t>Disodium Lauryl Sulfosuccinate</a:t>
            </a:r>
            <a:endParaRPr lang="en-US" i="1" dirty="0"/>
          </a:p>
          <a:p>
            <a:pPr>
              <a:spcAft>
                <a:spcPts val="600"/>
              </a:spcAft>
              <a:tabLst>
                <a:tab pos="1371600" algn="l"/>
              </a:tabLst>
            </a:pPr>
            <a:r>
              <a:rPr lang="en-US" i="1" dirty="0"/>
              <a:t>CAS:	</a:t>
            </a:r>
            <a:r>
              <a:rPr lang="en-US" dirty="0"/>
              <a:t>68139-30-0</a:t>
            </a:r>
            <a:endParaRPr lang="en-US" i="1" dirty="0"/>
          </a:p>
          <a:p>
            <a:pPr>
              <a:spcAft>
                <a:spcPts val="600"/>
              </a:spcAft>
              <a:tabLst>
                <a:tab pos="1371600" algn="l"/>
              </a:tabLst>
            </a:pPr>
            <a:r>
              <a:rPr lang="en-US" i="1" dirty="0"/>
              <a:t>Listings:</a:t>
            </a:r>
            <a:r>
              <a:rPr lang="en-US" dirty="0"/>
              <a:t>	USA (TSCA), Canada (DSL), EU (REACH), Australia (AICS), China 	(IECSC/IECIC), Philippines (PICCS), New Zealand (NZIOC), Taiwan (NECI)	</a:t>
            </a:r>
          </a:p>
          <a:p>
            <a:pPr marL="0" indent="0">
              <a:spcAft>
                <a:spcPts val="600"/>
              </a:spcAft>
              <a:buNone/>
              <a:tabLst>
                <a:tab pos="1371600" algn="l"/>
              </a:tabLst>
            </a:pPr>
            <a:endParaRPr lang="en-US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53A00E1-052E-40A1-8E6E-168661137B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3933611"/>
              </p:ext>
            </p:extLst>
          </p:nvPr>
        </p:nvGraphicFramePr>
        <p:xfrm>
          <a:off x="2043544" y="3154681"/>
          <a:ext cx="8104912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2456">
                  <a:extLst>
                    <a:ext uri="{9D8B030D-6E8A-4147-A177-3AD203B41FA5}">
                      <a16:colId xmlns:a16="http://schemas.microsoft.com/office/drawing/2014/main" val="4205627637"/>
                    </a:ext>
                  </a:extLst>
                </a:gridCol>
                <a:gridCol w="4052456">
                  <a:extLst>
                    <a:ext uri="{9D8B030D-6E8A-4147-A177-3AD203B41FA5}">
                      <a16:colId xmlns:a16="http://schemas.microsoft.com/office/drawing/2014/main" val="3078610324"/>
                    </a:ext>
                  </a:extLst>
                </a:gridCol>
              </a:tblGrid>
              <a:tr h="377536">
                <a:tc>
                  <a:txBody>
                    <a:bodyPr/>
                    <a:lstStyle/>
                    <a:p>
                      <a:r>
                        <a:rPr lang="en-US" sz="2000" dirty="0"/>
                        <a:t>Property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Characteristic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180946"/>
                  </a:ext>
                </a:extLst>
              </a:tr>
              <a:tr h="377536">
                <a:tc>
                  <a:txBody>
                    <a:bodyPr/>
                    <a:lstStyle/>
                    <a:p>
                      <a:r>
                        <a:rPr lang="en-US" sz="2000" dirty="0"/>
                        <a:t>Appearance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Free flowing powder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2235206"/>
                  </a:ext>
                </a:extLst>
              </a:tr>
              <a:tr h="377536">
                <a:tc>
                  <a:txBody>
                    <a:bodyPr/>
                    <a:lstStyle/>
                    <a:p>
                      <a:r>
                        <a:rPr lang="en-US" sz="2000" dirty="0"/>
                        <a:t>Color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White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53970"/>
                  </a:ext>
                </a:extLst>
              </a:tr>
              <a:tr h="377536">
                <a:tc>
                  <a:txBody>
                    <a:bodyPr/>
                    <a:lstStyle/>
                    <a:p>
                      <a:r>
                        <a:rPr lang="en-US" sz="2000" dirty="0"/>
                        <a:t>Odor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Faint fatty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362355"/>
                  </a:ext>
                </a:extLst>
              </a:tr>
              <a:tr h="377536">
                <a:tc>
                  <a:txBody>
                    <a:bodyPr/>
                    <a:lstStyle/>
                    <a:p>
                      <a:r>
                        <a:rPr lang="en-US" sz="2000" dirty="0"/>
                        <a:t>Solids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95+%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287965"/>
                  </a:ext>
                </a:extLst>
              </a:tr>
              <a:tr h="377536">
                <a:tc>
                  <a:txBody>
                    <a:bodyPr/>
                    <a:lstStyle/>
                    <a:p>
                      <a:r>
                        <a:rPr lang="en-US" sz="2000" dirty="0"/>
                        <a:t>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9327393"/>
                  </a:ext>
                </a:extLst>
              </a:tr>
              <a:tr h="377536">
                <a:tc>
                  <a:txBody>
                    <a:bodyPr/>
                    <a:lstStyle/>
                    <a:p>
                      <a:r>
                        <a:rPr lang="en-US" sz="2000" dirty="0"/>
                        <a:t>Preservative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48808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718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1F084B-B6B6-4A4B-A58B-E91FF9C78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Cola</a:t>
            </a:r>
            <a:r>
              <a:rPr lang="en-US" baseline="30000" dirty="0"/>
              <a:t>®</a:t>
            </a:r>
            <a:r>
              <a:rPr lang="en-US" dirty="0"/>
              <a:t>Mate LA-100 MB Benefits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972137-42C5-453E-AC63-4A14F13A2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0"/>
            <a:ext cx="5454856" cy="4800600"/>
          </a:xfrm>
        </p:spPr>
        <p:txBody>
          <a:bodyPr/>
          <a:lstStyle/>
          <a:p>
            <a:r>
              <a:rPr lang="en-US" dirty="0"/>
              <a:t>Dry powder surfactant</a:t>
            </a:r>
          </a:p>
          <a:p>
            <a:r>
              <a:rPr lang="en-US" dirty="0"/>
              <a:t>No added drying aids</a:t>
            </a:r>
          </a:p>
          <a:p>
            <a:r>
              <a:rPr lang="en-US" dirty="0"/>
              <a:t>High flash foam</a:t>
            </a:r>
          </a:p>
          <a:p>
            <a:r>
              <a:rPr lang="en-US" dirty="0"/>
              <a:t>Low irritation potential</a:t>
            </a:r>
          </a:p>
          <a:p>
            <a:r>
              <a:rPr lang="en-US" dirty="0"/>
              <a:t>Quickly disperses and foams in water</a:t>
            </a:r>
          </a:p>
          <a:p>
            <a:r>
              <a:rPr lang="en-US" dirty="0"/>
              <a:t>Colorless powder</a:t>
            </a:r>
          </a:p>
          <a:p>
            <a:r>
              <a:rPr lang="en-US" dirty="0"/>
              <a:t>Combine with other powders, starches</a:t>
            </a:r>
          </a:p>
          <a:p>
            <a:r>
              <a:rPr lang="en-US" dirty="0"/>
              <a:t>Can be used in hot-pour and pressed solids</a:t>
            </a:r>
          </a:p>
          <a:p>
            <a:r>
              <a:rPr lang="en-US" dirty="0"/>
              <a:t>Excellent color stability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B7D9C8-749D-4CFD-AA65-BCD81F7FED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 </a:t>
            </a:r>
            <a:r>
              <a:rPr lang="en-US" b="0" i="1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CONFIDENTIAL USE ONLY</a:t>
            </a:r>
            <a:r>
              <a:rPr lang="en-US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  </a:t>
            </a:r>
            <a:fld id="{5C3213CB-4DA5-41E9-B21F-505AD08CA30B}" type="slidenum">
              <a:rPr lang="en-US" smtClean="0">
                <a:solidFill>
                  <a:srgbClr val="007934"/>
                </a:solidFill>
                <a:latin typeface="Arial Narrow" panose="020B0606020202030204" pitchFamily="34" charset="0"/>
              </a:rPr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4098" name="Picture 2" descr="OWA Haircare's Water-Free Powder Shampoo Offers A Sustainable Alternative  To The Usual Stuff Of Showers - Beauty Independent">
            <a:extLst>
              <a:ext uri="{FF2B5EF4-FFF2-40B4-BE49-F238E27FC236}">
                <a16:creationId xmlns:a16="http://schemas.microsoft.com/office/drawing/2014/main" id="{3AB33A55-7DFB-42AC-AABF-8EA91C734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456" y="1371600"/>
            <a:ext cx="5517944" cy="30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32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CA07E9-A601-4DB3-AF3D-44AB36B603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400" b="1" dirty="0">
                <a:solidFill>
                  <a:schemeClr val="accent1"/>
                </a:solidFill>
              </a:rPr>
              <a:t>Cola</a:t>
            </a:r>
            <a:r>
              <a:rPr lang="en-US" sz="4400" b="1" baseline="30000" dirty="0">
                <a:solidFill>
                  <a:schemeClr val="accent1"/>
                </a:solidFill>
              </a:rPr>
              <a:t>®</a:t>
            </a:r>
            <a:r>
              <a:rPr lang="en-US" sz="4400" b="1" dirty="0">
                <a:solidFill>
                  <a:schemeClr val="accent1"/>
                </a:solidFill>
              </a:rPr>
              <a:t>Teric CAHS</a:t>
            </a:r>
            <a:endParaRPr lang="en-US" sz="4400" b="1" i="1" dirty="0">
              <a:solidFill>
                <a:schemeClr val="accent1"/>
              </a:solidFill>
            </a:endParaRPr>
          </a:p>
          <a:p>
            <a:r>
              <a:rPr lang="en-US" i="1" dirty="0"/>
              <a:t>Amphoacetate replacement with improved benefits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02661-B287-4551-8259-8DEC95A6F9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 </a:t>
            </a:r>
            <a:r>
              <a:rPr lang="en-US" b="0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CONFIDENTIAL USE ONLY</a:t>
            </a:r>
            <a:r>
              <a:rPr lang="en-US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  </a:t>
            </a:r>
            <a:fld id="{5C3213CB-4DA5-41E9-B21F-505AD08CA30B}" type="slidenum">
              <a:rPr lang="en-US" smtClean="0">
                <a:solidFill>
                  <a:srgbClr val="007934"/>
                </a:solidFill>
                <a:latin typeface="Arial Narrow" panose="020B0606020202030204" pitchFamily="34" charset="0"/>
              </a:rPr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68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1F084B-B6B6-4A4B-A58B-E91FF9C78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Cola</a:t>
            </a:r>
            <a:r>
              <a:rPr lang="en-US" baseline="30000" dirty="0"/>
              <a:t>®</a:t>
            </a:r>
            <a:r>
              <a:rPr lang="en-US" dirty="0"/>
              <a:t>Mate LA-100 MB Applications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972137-42C5-453E-AC63-4A14F13A2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0"/>
            <a:ext cx="5454856" cy="4800600"/>
          </a:xfrm>
        </p:spPr>
        <p:txBody>
          <a:bodyPr/>
          <a:lstStyle/>
          <a:p>
            <a:r>
              <a:rPr lang="en-US" dirty="0"/>
              <a:t>Powder or pressed tablet cleansers</a:t>
            </a:r>
          </a:p>
          <a:p>
            <a:pPr lvl="1"/>
            <a:r>
              <a:rPr lang="en-US" dirty="0"/>
              <a:t>Primary surfactant</a:t>
            </a:r>
          </a:p>
          <a:p>
            <a:pPr lvl="1"/>
            <a:r>
              <a:rPr lang="en-US" dirty="0"/>
              <a:t>High foam</a:t>
            </a:r>
          </a:p>
          <a:p>
            <a:pPr lvl="1"/>
            <a:r>
              <a:rPr lang="en-US" dirty="0"/>
              <a:t>Good cleansing</a:t>
            </a:r>
          </a:p>
          <a:p>
            <a:pPr lvl="1"/>
            <a:r>
              <a:rPr lang="en-US" dirty="0"/>
              <a:t>Low irritation</a:t>
            </a:r>
          </a:p>
          <a:p>
            <a:r>
              <a:rPr lang="en-US" dirty="0"/>
              <a:t>Syndet bars</a:t>
            </a:r>
          </a:p>
          <a:p>
            <a:pPr lvl="1"/>
            <a:r>
              <a:rPr lang="en-US" dirty="0"/>
              <a:t>Improved mildness</a:t>
            </a:r>
          </a:p>
          <a:p>
            <a:pPr lvl="1"/>
            <a:r>
              <a:rPr lang="en-US" dirty="0"/>
              <a:t>Improved hard water tolerance</a:t>
            </a:r>
          </a:p>
          <a:p>
            <a:r>
              <a:rPr lang="en-US" dirty="0"/>
              <a:t>Dispersed solids within films</a:t>
            </a:r>
          </a:p>
          <a:p>
            <a:pPr lvl="1"/>
            <a:r>
              <a:rPr lang="en-US" dirty="0"/>
              <a:t>Nearly soluble in glycols</a:t>
            </a:r>
          </a:p>
          <a:p>
            <a:pPr lvl="1"/>
            <a:r>
              <a:rPr lang="en-US" dirty="0"/>
              <a:t>No clumping in glycols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B7D9C8-749D-4CFD-AA65-BCD81F7FED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 </a:t>
            </a:r>
            <a:r>
              <a:rPr lang="en-US" b="0" i="1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CONFIDENTIAL USE ONLY</a:t>
            </a:r>
            <a:r>
              <a:rPr lang="en-US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  </a:t>
            </a:r>
            <a:fld id="{5C3213CB-4DA5-41E9-B21F-505AD08CA30B}" type="slidenum">
              <a:rPr lang="en-US" smtClean="0">
                <a:solidFill>
                  <a:srgbClr val="007934"/>
                </a:solidFill>
                <a:latin typeface="Arial Narrow" panose="020B0606020202030204" pitchFamily="34" charset="0"/>
              </a:rPr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86D213-3D43-4EDA-B9D0-D731DDE41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236" y="2493819"/>
            <a:ext cx="3984078" cy="36783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C32207-35AF-4D73-8B9C-91943613D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2200" y="1359924"/>
            <a:ext cx="3420199" cy="355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1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Cola</a:t>
            </a:r>
            <a:r>
              <a:rPr lang="en-US" baseline="30000" dirty="0"/>
              <a:t>®</a:t>
            </a:r>
            <a:r>
              <a:rPr lang="en-US" dirty="0"/>
              <a:t>Mate LA-100 in Formulation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8314497"/>
              </p:ext>
            </p:extLst>
          </p:nvPr>
        </p:nvGraphicFramePr>
        <p:xfrm>
          <a:off x="609600" y="1477107"/>
          <a:ext cx="10972800" cy="3636315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38420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0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96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20785">
                  <a:extLst>
                    <a:ext uri="{9D8B030D-6E8A-4147-A177-3AD203B41FA5}">
                      <a16:colId xmlns:a16="http://schemas.microsoft.com/office/drawing/2014/main" val="1586680163"/>
                    </a:ext>
                  </a:extLst>
                </a:gridCol>
              </a:tblGrid>
              <a:tr h="388475">
                <a:tc gridSpan="3"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201150" algn="r"/>
                        </a:tabLst>
                      </a:pPr>
                      <a:r>
                        <a:rPr lang="en-US" sz="2000" b="1" i="1" dirty="0">
                          <a:solidFill>
                            <a:srgbClr val="007934"/>
                          </a:solidFill>
                          <a:effectLst/>
                          <a:latin typeface="Arial Narrow" panose="020B0606020202030204" pitchFamily="34" charset="0"/>
                        </a:rPr>
                        <a:t>Charcoal Scalp Restoring Scrub</a:t>
                      </a:r>
                      <a:r>
                        <a:rPr lang="en-US" sz="2000" dirty="0"/>
                        <a:t>	</a:t>
                      </a:r>
                      <a:endParaRPr lang="en-US" sz="2000" b="0" i="0" dirty="0">
                        <a:solidFill>
                          <a:srgbClr val="007934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8890" marB="889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201150" algn="r"/>
                        </a:tabLst>
                      </a:pPr>
                      <a:r>
                        <a:rPr lang="en-US" sz="2000" b="0" i="0" dirty="0">
                          <a:solidFill>
                            <a:srgbClr val="007934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# 4043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82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800" b="1" i="1" kern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INCI Name</a:t>
                      </a:r>
                      <a:endParaRPr lang="en-US" sz="1800" b="1" i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3025" marR="73025" marT="8890" marB="889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79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Trade</a:t>
                      </a:r>
                      <a:r>
                        <a:rPr lang="en-US" sz="1800" b="1" i="1" baseline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 Name</a:t>
                      </a:r>
                      <a:endParaRPr lang="en-US" sz="1800" b="1" i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3025" marR="73025" marT="8890" marB="889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79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kern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%</a:t>
                      </a:r>
                      <a:endParaRPr lang="en-US" sz="1800" b="1" i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3025" marR="73025" marT="8890" marB="889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79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Function</a:t>
                      </a:r>
                    </a:p>
                  </a:txBody>
                  <a:tcPr marL="73025" marR="73025" marT="8890" marB="889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79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82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spc="-1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Cocos Nucifera (Coconut) Oil</a:t>
                      </a:r>
                      <a:endParaRPr lang="en-US" sz="1800" b="1" i="1" spc="-1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spc="-1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Coconut Oil</a:t>
                      </a:r>
                      <a:endParaRPr lang="en-US" sz="1800" b="1" i="1" spc="-1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22.00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Carrier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7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spc="-1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Cannabis Sativa Seed Oil</a:t>
                      </a:r>
                      <a:endParaRPr lang="en-US" sz="1800" b="1" i="1" spc="-1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spc="-1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Hemp Seed Oil </a:t>
                      </a:r>
                      <a:r>
                        <a:rPr lang="en-US" sz="1800" b="0" i="0" spc="-10" baseline="30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1</a:t>
                      </a:r>
                      <a:endParaRPr lang="en-US" sz="1800" b="1" i="1" spc="-1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4.00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Carrier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4662658"/>
                  </a:ext>
                </a:extLst>
              </a:tr>
              <a:tr h="4027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spc="-1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Myriad Pro"/>
                        </a:rPr>
                        <a:t>Glyceryl Laurate</a:t>
                      </a:r>
                      <a:endParaRPr lang="en-US" sz="1800" b="1" i="1" spc="-10">
                        <a:solidFill>
                          <a:srgbClr val="007934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spc="-10" dirty="0">
                          <a:solidFill>
                            <a:srgbClr val="007934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Colonial Monolaurin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2.00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Stability, antimicrobial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7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MyriadPro-Regular"/>
                          <a:cs typeface="MyriadPro-Regular"/>
                        </a:rPr>
                        <a:t>Disodium Lauryl Sulfosuccinate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spc="-10">
                          <a:solidFill>
                            <a:srgbClr val="007934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Cola</a:t>
                      </a:r>
                      <a:r>
                        <a:rPr lang="en-US" sz="1800" b="1" i="1" spc="-10" baseline="30000">
                          <a:solidFill>
                            <a:srgbClr val="007934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®</a:t>
                      </a:r>
                      <a:r>
                        <a:rPr lang="en-US" sz="1800" b="1" i="1" spc="-10">
                          <a:solidFill>
                            <a:srgbClr val="007934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Mate LA-100 MB</a:t>
                      </a:r>
                      <a:endParaRPr lang="en-US" sz="1800" spc="-1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8.00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Foam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7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Melaleuca Alternafolia (Tea Tree) Leaf Oil</a:t>
                      </a:r>
                      <a:endParaRPr lang="en-US" sz="1800" spc="-1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Tea Tree Oil </a:t>
                      </a:r>
                      <a:r>
                        <a:rPr lang="en-US" sz="1800" spc="-10" baseline="300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spc="-1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0.25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Fragrance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7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Sucrose</a:t>
                      </a: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Sugar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41.75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Exfoliant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1266880"/>
                  </a:ext>
                </a:extLst>
              </a:tr>
              <a:tr h="4027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Sea Salt </a:t>
                      </a:r>
                      <a:r>
                        <a:rPr lang="en-US" sz="1800" i="1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and</a:t>
                      </a: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Activated Charcoal</a:t>
                      </a: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Black Hawaiian Sea Salt </a:t>
                      </a:r>
                      <a:r>
                        <a:rPr lang="en-US" sz="1800" spc="-10" baseline="300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 spc="-1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22.00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Exfoliant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1564291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713F"/>
              </a:buClr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CONFIDENTIAL USE ONLY</a:t>
            </a: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 </a:t>
            </a:r>
            <a:fld id="{5C3213CB-4DA5-41E9-B21F-505AD08CA30B}" type="slidenum">
              <a:rPr kumimoji="0" lang="en-US" sz="1000" b="1" i="1" u="none" strike="noStrike" kern="1200" cap="none" spc="0" normalizeH="0" baseline="0" noProof="0" smtClean="0">
                <a:ln>
                  <a:noFill/>
                </a:ln>
                <a:solidFill>
                  <a:srgbClr val="007934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13F"/>
                </a:buClr>
                <a:buSzTx/>
                <a:buFontTx/>
                <a:buNone/>
                <a:tabLst/>
                <a:defRPr/>
              </a:pPr>
              <a:t>31</a:t>
            </a:fld>
            <a:endParaRPr kumimoji="0" lang="en-US" sz="1000" b="1" i="1" u="none" strike="noStrike" kern="1200" cap="none" spc="0" normalizeH="0" baseline="0" noProof="0" dirty="0">
              <a:ln>
                <a:noFill/>
              </a:ln>
              <a:solidFill>
                <a:srgbClr val="007934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3B3008-D7F9-4CC6-BF0B-3C289F32D12F}"/>
              </a:ext>
            </a:extLst>
          </p:cNvPr>
          <p:cNvSpPr/>
          <p:nvPr/>
        </p:nvSpPr>
        <p:spPr>
          <a:xfrm>
            <a:off x="609600" y="5233328"/>
            <a:ext cx="65532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200"/>
              </a:spcAft>
            </a:pPr>
            <a:r>
              <a:rPr lang="en-US" sz="1200" b="0" spc="-10" baseline="300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0" spc="-1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Jedwards, </a:t>
            </a:r>
            <a:r>
              <a:rPr lang="en-US" sz="1200" b="0" spc="-10" baseline="300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b="0" spc="-1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Orchidia Fragrances,</a:t>
            </a:r>
            <a:r>
              <a:rPr lang="en-US" sz="1200" b="0" spc="-10" baseline="300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1200" b="0" spc="-1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SaltWorks</a:t>
            </a:r>
            <a:endParaRPr lang="en-US" sz="1200" b="1" spc="-10" dirty="0">
              <a:solidFill>
                <a:srgbClr val="007934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45CDEE-194C-4E68-859A-446239B9A801}"/>
              </a:ext>
            </a:extLst>
          </p:cNvPr>
          <p:cNvSpPr/>
          <p:nvPr/>
        </p:nvSpPr>
        <p:spPr>
          <a:xfrm>
            <a:off x="609600" y="5711865"/>
            <a:ext cx="65532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0" algn="l"/>
                <a:tab pos="3824288" algn="l"/>
              </a:tabLst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7A33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TYPICAL PROPERTIES	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Appearance:	</a:t>
            </a:r>
            <a:r>
              <a:rPr lang="en-US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Black exfoliating scrub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2867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Cola</a:t>
            </a:r>
            <a:r>
              <a:rPr lang="en-US" baseline="30000" dirty="0"/>
              <a:t>®</a:t>
            </a:r>
            <a:r>
              <a:rPr lang="en-US" dirty="0"/>
              <a:t>Mate LA-100 in Formulation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170152"/>
              </p:ext>
            </p:extLst>
          </p:nvPr>
        </p:nvGraphicFramePr>
        <p:xfrm>
          <a:off x="609600" y="1477107"/>
          <a:ext cx="10780643" cy="3636315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4332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9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25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6638">
                  <a:extLst>
                    <a:ext uri="{9D8B030D-6E8A-4147-A177-3AD203B41FA5}">
                      <a16:colId xmlns:a16="http://schemas.microsoft.com/office/drawing/2014/main" val="1586680163"/>
                    </a:ext>
                  </a:extLst>
                </a:gridCol>
              </a:tblGrid>
              <a:tr h="388475">
                <a:tc gridSpan="3"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201150" algn="r"/>
                        </a:tabLst>
                      </a:pPr>
                      <a:r>
                        <a:rPr lang="en-US" sz="2000" b="1" i="1" dirty="0">
                          <a:solidFill>
                            <a:srgbClr val="007934"/>
                          </a:solidFill>
                          <a:effectLst/>
                          <a:latin typeface="Arial Narrow" panose="020B0606020202030204" pitchFamily="34" charset="0"/>
                        </a:rPr>
                        <a:t>Detox &amp; Soothe Powder Shampoo</a:t>
                      </a:r>
                      <a:r>
                        <a:rPr lang="en-US" sz="2000" dirty="0"/>
                        <a:t>	</a:t>
                      </a:r>
                      <a:endParaRPr lang="en-US" sz="2000" b="0" i="0" dirty="0">
                        <a:solidFill>
                          <a:srgbClr val="007934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8890" marB="889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201150" algn="r"/>
                        </a:tabLst>
                      </a:pPr>
                      <a:r>
                        <a:rPr lang="en-US" sz="2000" b="0" i="0" dirty="0">
                          <a:solidFill>
                            <a:srgbClr val="007934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# 1052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82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800" b="1" i="1" kern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INCI Name</a:t>
                      </a:r>
                      <a:endParaRPr lang="en-US" sz="1800" b="1" i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3025" marR="73025" marT="8890" marB="889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79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Trade</a:t>
                      </a:r>
                      <a:r>
                        <a:rPr lang="en-US" sz="1800" b="1" i="1" baseline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 Name</a:t>
                      </a:r>
                      <a:endParaRPr lang="en-US" sz="1800" b="1" i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3025" marR="73025" marT="8890" marB="889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79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kern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%</a:t>
                      </a:r>
                      <a:endParaRPr lang="en-US" sz="1800" b="1" i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3025" marR="73025" marT="8890" marB="889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79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Function</a:t>
                      </a:r>
                    </a:p>
                  </a:txBody>
                  <a:tcPr marL="73025" marR="73025" marT="8890" marB="889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79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82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MyriadPro-Regular"/>
                        </a:rPr>
                        <a:t>Sodium Laurylglucosides </a:t>
                      </a:r>
                      <a:r>
                        <a:rPr lang="en-US" sz="1800" spc="0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MyriadPro-Regular"/>
                        </a:rPr>
                        <a:t>Hydroxypropylsulfonate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spc="-10">
                          <a:solidFill>
                            <a:srgbClr val="007934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Suga</a:t>
                      </a:r>
                      <a:r>
                        <a:rPr lang="en-US" sz="1800" b="1" i="1" spc="-10" baseline="30000">
                          <a:solidFill>
                            <a:srgbClr val="007934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®</a:t>
                      </a:r>
                      <a:r>
                        <a:rPr lang="en-US" sz="1800" b="1" i="1" spc="-10">
                          <a:solidFill>
                            <a:srgbClr val="007934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Nate 160 Dry</a:t>
                      </a:r>
                      <a:endParaRPr lang="en-US" sz="1800" spc="-1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25.00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Mild primary anionic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7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MyriadPro-Regular"/>
                          <a:cs typeface="MyriadPro-Regular"/>
                        </a:rPr>
                        <a:t>Disodium Lauryl Sulfosuccinate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spc="-10" dirty="0">
                          <a:solidFill>
                            <a:srgbClr val="007934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Cola</a:t>
                      </a:r>
                      <a:r>
                        <a:rPr lang="en-US" sz="1800" b="1" i="1" spc="-10" baseline="30000" dirty="0">
                          <a:solidFill>
                            <a:srgbClr val="007934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®</a:t>
                      </a:r>
                      <a:r>
                        <a:rPr lang="en-US" sz="1800" b="1" i="1" spc="-10" dirty="0">
                          <a:solidFill>
                            <a:srgbClr val="007934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Mate LA-100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25.00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Foam-boosting anionic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4662658"/>
                  </a:ext>
                </a:extLst>
              </a:tr>
              <a:tr h="4027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Maltodextrin</a:t>
                      </a: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Maltrin</a:t>
                      </a: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QD</a:t>
                      </a:r>
                      <a:r>
                        <a:rPr lang="en-US" sz="1800" spc="-10" baseline="300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®</a:t>
                      </a: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M500 </a:t>
                      </a:r>
                      <a:r>
                        <a:rPr lang="en-US" sz="1800" spc="-10" baseline="300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26.00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Filler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7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Kaolin</a:t>
                      </a: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Kaolin Clay USP </a:t>
                      </a:r>
                      <a:r>
                        <a:rPr lang="en-US" sz="1800" spc="-10" baseline="300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10.00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Filler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7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Aloe Barbadensis (Aloe Vera) Leaf</a:t>
                      </a: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Biochemica</a:t>
                      </a:r>
                      <a:r>
                        <a:rPr lang="en-US" sz="1800" spc="-10" baseline="300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®</a:t>
                      </a: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spc="-10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BioVera</a:t>
                      </a: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200X Aloe </a:t>
                      </a:r>
                      <a:r>
                        <a:rPr lang="en-US" sz="1800" spc="-10" baseline="300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0.50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Soothing additive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7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Vitis Vinifera (Grape) Seed Oil</a:t>
                      </a: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Grape Seed Oil </a:t>
                      </a:r>
                      <a:r>
                        <a:rPr lang="en-US" sz="1800" spc="-10" baseline="300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13.00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Fine powder control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1266880"/>
                  </a:ext>
                </a:extLst>
              </a:tr>
              <a:tr h="4027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Fragrance</a:t>
                      </a: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Fragrance </a:t>
                      </a:r>
                      <a:r>
                        <a:rPr lang="en-US" sz="1800" spc="-10" baseline="300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0.50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Fragrance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1564291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713F"/>
              </a:buClr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CONFIDENTIAL USE ONLY</a:t>
            </a: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 </a:t>
            </a:r>
            <a:fld id="{5C3213CB-4DA5-41E9-B21F-505AD08CA30B}" type="slidenum">
              <a:rPr kumimoji="0" lang="en-US" sz="1000" b="1" i="1" u="none" strike="noStrike" kern="1200" cap="none" spc="0" normalizeH="0" baseline="0" noProof="0" smtClean="0">
                <a:ln>
                  <a:noFill/>
                </a:ln>
                <a:solidFill>
                  <a:srgbClr val="007934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13F"/>
                </a:buClr>
                <a:buSzTx/>
                <a:buFontTx/>
                <a:buNone/>
                <a:tabLst/>
                <a:defRPr/>
              </a:pPr>
              <a:t>32</a:t>
            </a:fld>
            <a:endParaRPr kumimoji="0" lang="en-US" sz="1000" b="1" i="1" u="none" strike="noStrike" kern="1200" cap="none" spc="0" normalizeH="0" baseline="0" noProof="0" dirty="0">
              <a:ln>
                <a:noFill/>
              </a:ln>
              <a:solidFill>
                <a:srgbClr val="007934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3B3008-D7F9-4CC6-BF0B-3C289F32D12F}"/>
              </a:ext>
            </a:extLst>
          </p:cNvPr>
          <p:cNvSpPr/>
          <p:nvPr/>
        </p:nvSpPr>
        <p:spPr>
          <a:xfrm>
            <a:off x="609600" y="5233328"/>
            <a:ext cx="65532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200"/>
              </a:spcAft>
            </a:pPr>
            <a:r>
              <a:rPr lang="en-US" sz="1200" b="0" spc="-10" baseline="300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0" spc="-1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Grain Processing Corporation,</a:t>
            </a:r>
            <a:r>
              <a:rPr lang="en-US" sz="1200" b="0" spc="-10" baseline="300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1200" b="0" spc="-1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Charkit, </a:t>
            </a:r>
            <a:r>
              <a:rPr lang="en-US" sz="1200" b="0" spc="-10" baseline="300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200" b="0" spc="-1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Hallstar, </a:t>
            </a:r>
            <a:r>
              <a:rPr lang="en-US" sz="1200" b="0" spc="-10" baseline="300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200" b="0" spc="-1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Jedwards International</a:t>
            </a:r>
            <a:r>
              <a:rPr lang="en-US" sz="1200" b="1" spc="-10" dirty="0">
                <a:solidFill>
                  <a:srgbClr val="007934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b="0" spc="-10" baseline="300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200" b="0" spc="-1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Orchidia Fragrances</a:t>
            </a:r>
            <a:endParaRPr lang="en-US" sz="1200" b="1" spc="-10" dirty="0">
              <a:solidFill>
                <a:srgbClr val="007934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45CDEE-194C-4E68-859A-446239B9A801}"/>
              </a:ext>
            </a:extLst>
          </p:cNvPr>
          <p:cNvSpPr/>
          <p:nvPr/>
        </p:nvSpPr>
        <p:spPr>
          <a:xfrm>
            <a:off x="609600" y="5711865"/>
            <a:ext cx="65532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0" algn="l"/>
                <a:tab pos="3824288" algn="l"/>
              </a:tabLst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7A33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TYPICAL PROPERTIES	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Appearance:	Dry, </a:t>
            </a:r>
            <a:r>
              <a:rPr lang="en-US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White Powder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0" algn="l"/>
                <a:tab pos="3824288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	</a:t>
            </a:r>
            <a:r>
              <a:rPr lang="en-US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pH (5% Aqueous):	6.5 – 7.5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0438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Cola</a:t>
            </a:r>
            <a:r>
              <a:rPr lang="en-US" baseline="30000" dirty="0"/>
              <a:t>®</a:t>
            </a:r>
            <a:r>
              <a:rPr lang="en-US" dirty="0"/>
              <a:t>Mate LA-100 in Formulation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4193951"/>
              </p:ext>
            </p:extLst>
          </p:nvPr>
        </p:nvGraphicFramePr>
        <p:xfrm>
          <a:off x="609600" y="1477107"/>
          <a:ext cx="10972800" cy="3664682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3986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8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6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52011">
                  <a:extLst>
                    <a:ext uri="{9D8B030D-6E8A-4147-A177-3AD203B41FA5}">
                      <a16:colId xmlns:a16="http://schemas.microsoft.com/office/drawing/2014/main" val="1586680163"/>
                    </a:ext>
                  </a:extLst>
                </a:gridCol>
              </a:tblGrid>
              <a:tr h="327450">
                <a:tc gridSpan="3"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201150" algn="r"/>
                        </a:tabLst>
                      </a:pPr>
                      <a:r>
                        <a:rPr lang="en-US" sz="2000" b="1" i="1" dirty="0">
                          <a:solidFill>
                            <a:srgbClr val="007934"/>
                          </a:solidFill>
                          <a:effectLst/>
                          <a:latin typeface="Arial Narrow" panose="020B0606020202030204" pitchFamily="34" charset="0"/>
                        </a:rPr>
                        <a:t>Hand-Pressed Shampoo Bar</a:t>
                      </a:r>
                      <a:r>
                        <a:rPr lang="en-US" sz="2000" dirty="0"/>
                        <a:t>	</a:t>
                      </a:r>
                      <a:endParaRPr lang="en-US" sz="2000" b="0" i="0" dirty="0">
                        <a:solidFill>
                          <a:srgbClr val="007934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8890" marB="889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201150" algn="r"/>
                        </a:tabLst>
                      </a:pPr>
                      <a:r>
                        <a:rPr lang="en-US" sz="2000" b="0" i="0" dirty="0">
                          <a:solidFill>
                            <a:srgbClr val="007934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# 1056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49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800" b="1" i="1" kern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INCI Name</a:t>
                      </a:r>
                      <a:endParaRPr lang="en-US" sz="1800" b="1" i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3025" marR="73025" marT="8890" marB="889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79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Trade</a:t>
                      </a:r>
                      <a:r>
                        <a:rPr lang="en-US" sz="1800" b="1" i="1" baseline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 Name</a:t>
                      </a:r>
                      <a:endParaRPr lang="en-US" sz="1800" b="1" i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3025" marR="73025" marT="8890" marB="889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79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kern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%</a:t>
                      </a:r>
                      <a:endParaRPr lang="en-US" sz="1800" b="1" i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3025" marR="73025" marT="8890" marB="889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79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Function</a:t>
                      </a:r>
                    </a:p>
                  </a:txBody>
                  <a:tcPr marL="73025" marR="73025" marT="8890" marB="889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79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49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Myriad Pro"/>
                        </a:rPr>
                        <a:t>Sodium Coco-Sulfate</a:t>
                      </a:r>
                      <a:endParaRPr lang="en-US" sz="1800" spc="-1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spc="-10" dirty="0">
                          <a:solidFill>
                            <a:srgbClr val="007934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Colonial SCS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64.50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Primary anionic in needle form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49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MyriadPro-Regular"/>
                          <a:cs typeface="MyriadPro-Regular"/>
                        </a:rPr>
                        <a:t>Disodium Lauryl Sulfosuccinate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spc="-10" dirty="0">
                          <a:solidFill>
                            <a:srgbClr val="007934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Cola</a:t>
                      </a:r>
                      <a:r>
                        <a:rPr lang="en-US" sz="1800" b="1" i="1" spc="-10" baseline="30000" dirty="0">
                          <a:solidFill>
                            <a:srgbClr val="007934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®</a:t>
                      </a:r>
                      <a:r>
                        <a:rPr lang="en-US" sz="1800" b="1" i="1" spc="-10" dirty="0">
                          <a:solidFill>
                            <a:srgbClr val="007934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Mate LA-100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15.00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Secondary anionic in powder form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0133319"/>
                  </a:ext>
                </a:extLst>
              </a:tr>
              <a:tr h="35049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Zea Mays (Corn) Starch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Farmal</a:t>
                      </a: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™ CS 3757 </a:t>
                      </a:r>
                      <a:r>
                        <a:rPr lang="en-US" sz="1800" spc="-10" baseline="300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5.00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Filler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8855144"/>
                  </a:ext>
                </a:extLst>
              </a:tr>
              <a:tr h="35049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Vitis Vinifera (Grape) Seed Oil</a:t>
                      </a: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Grape Seed Oil</a:t>
                      </a: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spc="-10" baseline="300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Processing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5298984"/>
                  </a:ext>
                </a:extLst>
              </a:tr>
              <a:tr h="33943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Myriad Pro"/>
                        </a:rPr>
                        <a:t>Water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Water</a:t>
                      </a:r>
                      <a:endParaRPr lang="en-US" sz="1800" spc="-1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9.50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Processing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4662658"/>
                  </a:ext>
                </a:extLst>
              </a:tr>
              <a:tr h="56114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Sodium </a:t>
                      </a:r>
                      <a:r>
                        <a:rPr lang="en-US" sz="1800" spc="-10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Grapeseedamidopropyl</a:t>
                      </a: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PG-Dimonium Chloride Phosphate</a:t>
                      </a: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spc="-10" dirty="0">
                          <a:solidFill>
                            <a:srgbClr val="007934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Cola</a:t>
                      </a:r>
                      <a:r>
                        <a:rPr lang="en-US" sz="1800" b="1" i="1" spc="-10" baseline="30000" dirty="0">
                          <a:solidFill>
                            <a:srgbClr val="007934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®</a:t>
                      </a:r>
                      <a:r>
                        <a:rPr lang="en-US" sz="1800" b="1" i="1" spc="-10" dirty="0">
                          <a:solidFill>
                            <a:srgbClr val="007934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Lipid GS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2.00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Binding, conditioning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5968099"/>
                  </a:ext>
                </a:extLst>
              </a:tr>
              <a:tr h="33943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Fragrance</a:t>
                      </a: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Fragrance</a:t>
                      </a: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spc="-10" baseline="300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1.00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Fragrance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829677"/>
                  </a:ext>
                </a:extLst>
              </a:tr>
              <a:tr h="33943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Dye</a:t>
                      </a: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Dye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qs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Color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9673902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713F"/>
              </a:buClr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CONFIDENTIAL USE ONLY</a:t>
            </a: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 </a:t>
            </a:r>
            <a:fld id="{5C3213CB-4DA5-41E9-B21F-505AD08CA30B}" type="slidenum">
              <a:rPr kumimoji="0" lang="en-US" sz="1000" b="1" i="1" u="none" strike="noStrike" kern="1200" cap="none" spc="0" normalizeH="0" baseline="0" noProof="0" smtClean="0">
                <a:ln>
                  <a:noFill/>
                </a:ln>
                <a:solidFill>
                  <a:srgbClr val="007934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13F"/>
                </a:buClr>
                <a:buSzTx/>
                <a:buFontTx/>
                <a:buNone/>
                <a:tabLst/>
                <a:defRPr/>
              </a:pPr>
              <a:t>33</a:t>
            </a:fld>
            <a:endParaRPr kumimoji="0" lang="en-US" sz="1000" b="1" i="1" u="none" strike="noStrike" kern="1200" cap="none" spc="0" normalizeH="0" baseline="0" noProof="0" dirty="0">
              <a:ln>
                <a:noFill/>
              </a:ln>
              <a:solidFill>
                <a:srgbClr val="007934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3B3008-D7F9-4CC6-BF0B-3C289F32D12F}"/>
              </a:ext>
            </a:extLst>
          </p:cNvPr>
          <p:cNvSpPr/>
          <p:nvPr/>
        </p:nvSpPr>
        <p:spPr>
          <a:xfrm>
            <a:off x="609600" y="5233328"/>
            <a:ext cx="65532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200"/>
              </a:spcAft>
            </a:pPr>
            <a:r>
              <a:rPr lang="en-US" sz="1200" b="0" spc="-10" baseline="300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0" spc="-1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Ingredion, </a:t>
            </a:r>
            <a:r>
              <a:rPr lang="en-US" sz="1200" b="0" spc="-10" baseline="300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b="0" spc="-1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Jedwards International</a:t>
            </a:r>
            <a:r>
              <a:rPr lang="en-US" sz="1200" b="1" spc="-10" dirty="0">
                <a:solidFill>
                  <a:srgbClr val="007934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b="0" spc="-10" baseline="300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200" b="0" spc="-1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Orchidia Fragrances</a:t>
            </a:r>
            <a:endParaRPr lang="en-US" sz="1200" b="1" spc="-10" dirty="0">
              <a:solidFill>
                <a:srgbClr val="007934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45CDEE-194C-4E68-859A-446239B9A801}"/>
              </a:ext>
            </a:extLst>
          </p:cNvPr>
          <p:cNvSpPr/>
          <p:nvPr/>
        </p:nvSpPr>
        <p:spPr>
          <a:xfrm>
            <a:off x="609600" y="5711865"/>
            <a:ext cx="65532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0" algn="l"/>
                <a:tab pos="3824288" algn="l"/>
              </a:tabLst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7A33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TYPICAL PROPERTIES	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Appearance:	Bar with visible SCS needles</a:t>
            </a:r>
            <a:endParaRPr lang="en-US" sz="16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649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Cola</a:t>
            </a:r>
            <a:r>
              <a:rPr lang="en-US" baseline="30000" dirty="0"/>
              <a:t>®</a:t>
            </a:r>
            <a:r>
              <a:rPr lang="en-US" dirty="0"/>
              <a:t>Mate LA-100 in Formulation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4849268"/>
              </p:ext>
            </p:extLst>
          </p:nvPr>
        </p:nvGraphicFramePr>
        <p:xfrm>
          <a:off x="609600" y="1477107"/>
          <a:ext cx="10972800" cy="3788078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3805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19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62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98558">
                  <a:extLst>
                    <a:ext uri="{9D8B030D-6E8A-4147-A177-3AD203B41FA5}">
                      <a16:colId xmlns:a16="http://schemas.microsoft.com/office/drawing/2014/main" val="1586680163"/>
                    </a:ext>
                  </a:extLst>
                </a:gridCol>
              </a:tblGrid>
              <a:tr h="358269">
                <a:tc gridSpan="3"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201150" algn="r"/>
                        </a:tabLst>
                      </a:pPr>
                      <a:r>
                        <a:rPr lang="en-US" sz="2000" b="1" i="1" dirty="0">
                          <a:solidFill>
                            <a:srgbClr val="007934"/>
                          </a:solidFill>
                          <a:effectLst/>
                          <a:latin typeface="Arial Narrow" panose="020B0606020202030204" pitchFamily="34" charset="0"/>
                        </a:rPr>
                        <a:t>Bubble Bath Bar</a:t>
                      </a:r>
                      <a:r>
                        <a:rPr lang="en-US" sz="2000" dirty="0"/>
                        <a:t>	</a:t>
                      </a:r>
                      <a:endParaRPr lang="en-US" sz="2000" b="0" i="0" dirty="0">
                        <a:solidFill>
                          <a:srgbClr val="007934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8890" marB="889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201150" algn="r"/>
                        </a:tabLst>
                      </a:pPr>
                      <a:r>
                        <a:rPr lang="en-US" sz="2000" b="0" i="0" dirty="0">
                          <a:solidFill>
                            <a:srgbClr val="007934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# 4044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48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800" b="1" i="1" kern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INCI Name</a:t>
                      </a:r>
                      <a:endParaRPr lang="en-US" sz="1800" b="1" i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3025" marR="73025" marT="8890" marB="889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79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Trade</a:t>
                      </a:r>
                      <a:r>
                        <a:rPr lang="en-US" sz="1800" b="1" i="1" baseline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 Name</a:t>
                      </a:r>
                      <a:endParaRPr lang="en-US" sz="1800" b="1" i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3025" marR="73025" marT="8890" marB="889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79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kern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%</a:t>
                      </a:r>
                      <a:endParaRPr lang="en-US" sz="1800" b="1" i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3025" marR="73025" marT="8890" marB="889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79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Function</a:t>
                      </a:r>
                    </a:p>
                  </a:txBody>
                  <a:tcPr marL="73025" marR="73025" marT="8890" marB="889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79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348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Myriad Pro"/>
                        </a:rPr>
                        <a:t>Sodium Bicarbonate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Sodium Bicarbonate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48.00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Fizz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348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Myriad Pro"/>
                        </a:rPr>
                        <a:t>Citric Acid</a:t>
                      </a:r>
                      <a:endParaRPr lang="en-US" sz="1800" spc="-1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Citric Acid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24.00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Fizz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0133319"/>
                  </a:ext>
                </a:extLst>
              </a:tr>
              <a:tr h="38348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Magnesium Sulfate</a:t>
                      </a: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Epsom Salt </a:t>
                      </a:r>
                      <a:r>
                        <a:rPr lang="en-US" sz="1800" spc="-10" baseline="300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9.00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Luxury additive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3015648"/>
                  </a:ext>
                </a:extLst>
              </a:tr>
              <a:tr h="38348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Sodium Chloride</a:t>
                      </a: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Himalayan Pink Salt (fine grain) </a:t>
                      </a:r>
                      <a:r>
                        <a:rPr lang="en-US" sz="1800" spc="-10" baseline="300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9.00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Luxury additive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60407993"/>
                  </a:ext>
                </a:extLst>
              </a:tr>
              <a:tr h="38348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MyriadPro-Regular"/>
                          <a:cs typeface="MyriadPro-Regular"/>
                        </a:rPr>
                        <a:t>Disodium Lauryl Sulfosuccinate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spc="-10" dirty="0">
                          <a:solidFill>
                            <a:srgbClr val="007934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Cola</a:t>
                      </a:r>
                      <a:r>
                        <a:rPr lang="en-US" sz="1800" b="1" i="1" spc="-10" baseline="30000" dirty="0">
                          <a:solidFill>
                            <a:srgbClr val="007934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®</a:t>
                      </a:r>
                      <a:r>
                        <a:rPr lang="en-US" sz="1800" b="1" i="1" spc="-10" dirty="0">
                          <a:solidFill>
                            <a:srgbClr val="007934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Mate LA-100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5.00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Foam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8855144"/>
                  </a:ext>
                </a:extLst>
              </a:tr>
              <a:tr h="37138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Vitis Vinifera (Grape) Seed Oil</a:t>
                      </a: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Grape Seed Oil </a:t>
                      </a:r>
                      <a:r>
                        <a:rPr lang="en-US" sz="1800" spc="-10" baseline="300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4.00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Processing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4662658"/>
                  </a:ext>
                </a:extLst>
              </a:tr>
              <a:tr h="38611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Fragrance</a:t>
                      </a: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Fragrance </a:t>
                      </a:r>
                      <a:r>
                        <a:rPr lang="en-US" sz="1800" spc="-10" baseline="300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1.00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Fragrance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5968099"/>
                  </a:ext>
                </a:extLst>
              </a:tr>
              <a:tr h="37138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Dye</a:t>
                      </a:r>
                    </a:p>
                  </a:txBody>
                  <a:tcPr marL="73025" marR="73025" marT="8890" marB="889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Dye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qs</a:t>
                      </a:r>
                      <a:endParaRPr lang="en-US" sz="1800" spc="-1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Color</a:t>
                      </a:r>
                    </a:p>
                  </a:txBody>
                  <a:tcPr marL="73025" marR="73025" marT="8890" marB="889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7646685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713F"/>
              </a:buClr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CONFIDENTIAL USE ONLY</a:t>
            </a: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 </a:t>
            </a:r>
            <a:fld id="{5C3213CB-4DA5-41E9-B21F-505AD08CA30B}" type="slidenum">
              <a:rPr kumimoji="0" lang="en-US" sz="1000" b="1" i="1" u="none" strike="noStrike" kern="1200" cap="none" spc="0" normalizeH="0" baseline="0" noProof="0" smtClean="0">
                <a:ln>
                  <a:noFill/>
                </a:ln>
                <a:solidFill>
                  <a:srgbClr val="007934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13F"/>
                </a:buClr>
                <a:buSzTx/>
                <a:buFontTx/>
                <a:buNone/>
                <a:tabLst/>
                <a:defRPr/>
              </a:pPr>
              <a:t>34</a:t>
            </a:fld>
            <a:endParaRPr kumimoji="0" lang="en-US" sz="1000" b="1" i="1" u="none" strike="noStrike" kern="1200" cap="none" spc="0" normalizeH="0" baseline="0" noProof="0" dirty="0">
              <a:ln>
                <a:noFill/>
              </a:ln>
              <a:solidFill>
                <a:srgbClr val="007934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3B3008-D7F9-4CC6-BF0B-3C289F32D12F}"/>
              </a:ext>
            </a:extLst>
          </p:cNvPr>
          <p:cNvSpPr/>
          <p:nvPr/>
        </p:nvSpPr>
        <p:spPr>
          <a:xfrm>
            <a:off x="609600" y="5380893"/>
            <a:ext cx="65532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200"/>
              </a:spcAft>
            </a:pPr>
            <a:r>
              <a:rPr lang="en-US" sz="1200" b="0" spc="-10" baseline="300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0" spc="-1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SaltWorks, </a:t>
            </a:r>
            <a:r>
              <a:rPr lang="en-US" sz="1200" b="0" spc="-10" baseline="300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b="0" spc="-1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Jedwards International</a:t>
            </a:r>
            <a:r>
              <a:rPr lang="en-US" sz="1200" b="1" spc="-10" dirty="0">
                <a:solidFill>
                  <a:srgbClr val="007934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b="0" spc="-10" baseline="300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200" b="0" spc="-1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Orchidia Fragrances</a:t>
            </a:r>
            <a:endParaRPr lang="en-US" sz="1200" b="1" spc="-10" dirty="0">
              <a:solidFill>
                <a:srgbClr val="007934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45CDEE-194C-4E68-859A-446239B9A801}"/>
              </a:ext>
            </a:extLst>
          </p:cNvPr>
          <p:cNvSpPr/>
          <p:nvPr/>
        </p:nvSpPr>
        <p:spPr>
          <a:xfrm>
            <a:off x="609600" y="5873844"/>
            <a:ext cx="65532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0" algn="l"/>
                <a:tab pos="3824288" algn="l"/>
              </a:tabLst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7A33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TYPICAL PROPERTIES	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Appearance:	Pressed Powder Bar</a:t>
            </a:r>
          </a:p>
        </p:txBody>
      </p:sp>
    </p:spTree>
    <p:extLst>
      <p:ext uri="{BB962C8B-B14F-4D97-AF65-F5344CB8AC3E}">
        <p14:creationId xmlns:p14="http://schemas.microsoft.com/office/powerpoint/2010/main" val="15686993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96674-47CA-40B9-ADC6-28F67C06F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Cola</a:t>
            </a:r>
            <a:r>
              <a:rPr lang="en-US" baseline="30000" dirty="0"/>
              <a:t>®</a:t>
            </a:r>
            <a:r>
              <a:rPr lang="en-US" dirty="0"/>
              <a:t>Mate LA-100 MB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9F7A675-69D3-41C1-B02F-9A81C3BFA3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942070"/>
              </p:ext>
            </p:extLst>
          </p:nvPr>
        </p:nvGraphicFramePr>
        <p:xfrm>
          <a:off x="609600" y="1371600"/>
          <a:ext cx="10972800" cy="4531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1409">
                  <a:extLst>
                    <a:ext uri="{9D8B030D-6E8A-4147-A177-3AD203B41FA5}">
                      <a16:colId xmlns:a16="http://schemas.microsoft.com/office/drawing/2014/main" val="538683913"/>
                    </a:ext>
                  </a:extLst>
                </a:gridCol>
                <a:gridCol w="8481391">
                  <a:extLst>
                    <a:ext uri="{9D8B030D-6E8A-4147-A177-3AD203B41FA5}">
                      <a16:colId xmlns:a16="http://schemas.microsoft.com/office/drawing/2014/main" val="315017263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2000" dirty="0"/>
                        <a:t>Dry Powder Surfactant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2562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INCI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Disodium Lauryl Sulfosuccinate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961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Global Clearances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Global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227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Physical 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White powder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718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Key Features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Dry powder </a:t>
                      </a:r>
                      <a:r>
                        <a:rPr lang="en-US" b="0" dirty="0"/>
                        <a:t>surfactant for waterless cleansers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RSPO </a:t>
                      </a:r>
                      <a:r>
                        <a:rPr lang="en-US" b="0" dirty="0"/>
                        <a:t>certified natural palm feedstock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Low irritation</a:t>
                      </a:r>
                      <a:r>
                        <a:rPr lang="en-US" b="0" dirty="0"/>
                        <a:t> potential in formulation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High foam</a:t>
                      </a:r>
                      <a:r>
                        <a:rPr lang="en-US" b="0" dirty="0"/>
                        <a:t> performance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Disperses easily</a:t>
                      </a:r>
                      <a:r>
                        <a:rPr lang="en-US" b="0" dirty="0"/>
                        <a:t> in water for optimal performance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533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Suggested Applications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Syndet bars</a:t>
                      </a:r>
                    </a:p>
                    <a:p>
                      <a:r>
                        <a:rPr lang="en-US" dirty="0"/>
                        <a:t>Powder to foam cleansers</a:t>
                      </a:r>
                    </a:p>
                    <a:p>
                      <a:r>
                        <a:rPr lang="en-US" dirty="0"/>
                        <a:t>Pressed solid cleansers</a:t>
                      </a:r>
                    </a:p>
                    <a:p>
                      <a:r>
                        <a:rPr lang="en-US" dirty="0"/>
                        <a:t>Anhydrous “pod” cleansers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3176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Certifications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RSPO Mass Balance, ISO 16128 0.76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2604295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7792C-816E-4720-9F16-B1DC03B95F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 </a:t>
            </a:r>
            <a:r>
              <a:rPr lang="en-US" b="0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CONFIDENTIAL USE ONLY</a:t>
            </a:r>
            <a:r>
              <a:rPr lang="en-US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  </a:t>
            </a:r>
            <a:fld id="{5C3213CB-4DA5-41E9-B21F-505AD08CA30B}" type="slidenum">
              <a:rPr lang="en-US" smtClean="0">
                <a:solidFill>
                  <a:srgbClr val="007934"/>
                </a:solidFill>
                <a:latin typeface="Arial Narrow" panose="020B0606020202030204" pitchFamily="34" charset="0"/>
              </a:rPr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949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3AB354-24DD-4238-906C-028F75EB4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311" y="735583"/>
            <a:ext cx="5323743" cy="55464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D85E03-F59E-48EA-BC08-C9997E1BF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RSPO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D688A-5BF8-4F01-888C-633983F4AF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2021 will be the year of RSPO!</a:t>
            </a:r>
          </a:p>
          <a:p>
            <a:pPr lvl="1"/>
            <a:r>
              <a:rPr lang="en-US" dirty="0"/>
              <a:t>ColaTeric L-32 MB</a:t>
            </a:r>
          </a:p>
          <a:p>
            <a:pPr lvl="1"/>
            <a:r>
              <a:rPr lang="en-US" dirty="0"/>
              <a:t>ColaTeric SLAA MB</a:t>
            </a:r>
          </a:p>
          <a:p>
            <a:pPr lvl="1"/>
            <a:r>
              <a:rPr lang="en-US" dirty="0" err="1"/>
              <a:t>ColaMate</a:t>
            </a:r>
            <a:r>
              <a:rPr lang="en-US" dirty="0"/>
              <a:t> DSLS MB</a:t>
            </a:r>
          </a:p>
          <a:p>
            <a:pPr lvl="1"/>
            <a:r>
              <a:rPr lang="en-US" dirty="0" err="1"/>
              <a:t>ColaMate</a:t>
            </a:r>
            <a:r>
              <a:rPr lang="en-US" dirty="0"/>
              <a:t> DSLS-BA MB</a:t>
            </a:r>
          </a:p>
          <a:p>
            <a:pPr lvl="1"/>
            <a:r>
              <a:rPr lang="en-US" dirty="0" err="1"/>
              <a:t>ColaMate</a:t>
            </a:r>
            <a:r>
              <a:rPr lang="en-US" dirty="0"/>
              <a:t> LA-40 MB</a:t>
            </a:r>
          </a:p>
          <a:p>
            <a:pPr lvl="1"/>
            <a:r>
              <a:rPr lang="en-US" dirty="0"/>
              <a:t>ColaFax CPE-K MB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And MORE!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1FDEB3-B9A5-457B-98F3-CAAD812A53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 </a:t>
            </a:r>
            <a:r>
              <a:rPr lang="en-US" b="0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CONFIDENTIAL USE ONLY</a:t>
            </a:r>
            <a:r>
              <a:rPr lang="en-US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  </a:t>
            </a:r>
            <a:fld id="{5C3213CB-4DA5-41E9-B21F-505AD08CA30B}" type="slidenum">
              <a:rPr lang="en-US" smtClean="0">
                <a:solidFill>
                  <a:srgbClr val="007934"/>
                </a:solidFill>
                <a:latin typeface="Arial Narrow" panose="020B0606020202030204" pitchFamily="34" charset="0"/>
              </a:rPr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53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5E6367-455F-412A-BFA6-D7BA57EE7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306" y="1351592"/>
            <a:ext cx="5553694" cy="48206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052E4B-A2EA-4919-825D-7A8482A4A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Preservative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1D8D0-EB46-4A32-AA06-C9896699C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0"/>
            <a:ext cx="7401339" cy="4800600"/>
          </a:xfrm>
        </p:spPr>
        <p:txBody>
          <a:bodyPr/>
          <a:lstStyle/>
          <a:p>
            <a:r>
              <a:rPr lang="en-US" dirty="0"/>
              <a:t>Pressure to revise/update/remove preservatives continues</a:t>
            </a:r>
          </a:p>
          <a:p>
            <a:pPr lvl="1"/>
            <a:r>
              <a:rPr lang="en-US" dirty="0"/>
              <a:t>Out: MCI/MI in any leave-on application</a:t>
            </a:r>
          </a:p>
          <a:p>
            <a:pPr lvl="1"/>
            <a:r>
              <a:rPr lang="en-US" dirty="0"/>
              <a:t>On the bubble: Phenoxyethanol in any leave-on application</a:t>
            </a:r>
          </a:p>
          <a:p>
            <a:pPr lvl="1"/>
            <a:endParaRPr lang="en-US" dirty="0"/>
          </a:p>
          <a:p>
            <a:r>
              <a:rPr lang="en-US" dirty="0"/>
              <a:t>ColaTeric CB is now free of added preservatives</a:t>
            </a:r>
          </a:p>
          <a:p>
            <a:r>
              <a:rPr lang="en-US" dirty="0"/>
              <a:t>ColaMoist 200 </a:t>
            </a:r>
            <a:r>
              <a:rPr lang="en-US"/>
              <a:t>change pending</a:t>
            </a:r>
            <a:endParaRPr lang="en-US" dirty="0"/>
          </a:p>
          <a:p>
            <a:r>
              <a:rPr lang="en-US" dirty="0" err="1"/>
              <a:t>ColaMate</a:t>
            </a:r>
            <a:r>
              <a:rPr lang="en-US" dirty="0"/>
              <a:t> RM change pending</a:t>
            </a:r>
          </a:p>
          <a:p>
            <a:r>
              <a:rPr lang="en-US" dirty="0" err="1"/>
              <a:t>ColaMate</a:t>
            </a:r>
            <a:r>
              <a:rPr lang="en-US" dirty="0"/>
              <a:t> LA-40 change pending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8363B6-92B7-44A8-90AF-08BC1713B1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 </a:t>
            </a:r>
            <a:r>
              <a:rPr lang="en-US" b="0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CONFIDENTIAL USE ONLY</a:t>
            </a:r>
            <a:r>
              <a:rPr lang="en-US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  </a:t>
            </a:r>
            <a:fld id="{5C3213CB-4DA5-41E9-B21F-505AD08CA30B}" type="slidenum">
              <a:rPr lang="en-US" smtClean="0">
                <a:solidFill>
                  <a:srgbClr val="007934"/>
                </a:solidFill>
                <a:latin typeface="Arial Narrow" panose="020B0606020202030204" pitchFamily="34" charset="0"/>
              </a:rPr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18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174E2E-49F4-46A1-97AC-DE128DF04D9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704830"/>
            <a:ext cx="10972800" cy="2355850"/>
          </a:xfrm>
        </p:spPr>
        <p:txBody>
          <a:bodyPr/>
          <a:lstStyle/>
          <a:p>
            <a:pPr algn="ctr"/>
            <a:r>
              <a:rPr lang="en-US" sz="5400" dirty="0"/>
              <a:t>Thank you!</a:t>
            </a:r>
          </a:p>
          <a:p>
            <a:pPr algn="ctr"/>
            <a:endParaRPr lang="en-US" sz="3600" dirty="0"/>
          </a:p>
          <a:p>
            <a:pPr algn="ctr"/>
            <a:r>
              <a:rPr lang="en-US" dirty="0"/>
              <a:t>Dennis Abbeduto: </a:t>
            </a:r>
            <a:r>
              <a:rPr lang="en-US" dirty="0">
                <a:hlinkClick r:id="rId2"/>
              </a:rPr>
              <a:t>dennis@colonialchem.com</a:t>
            </a:r>
            <a:endParaRPr lang="en-US" dirty="0"/>
          </a:p>
          <a:p>
            <a:pPr algn="ctr"/>
            <a:r>
              <a:rPr lang="en-US" dirty="0"/>
              <a:t>Product TDS/SDS/Formulations: </a:t>
            </a:r>
            <a:r>
              <a:rPr lang="en-US" dirty="0">
                <a:hlinkClick r:id="rId3"/>
              </a:rPr>
              <a:t>https://www.colonialchem.com</a:t>
            </a:r>
            <a:endParaRPr lang="en-US" dirty="0"/>
          </a:p>
          <a:p>
            <a:pPr algn="ctr"/>
            <a:r>
              <a:rPr lang="en-US" dirty="0"/>
              <a:t>Formula Girls Podcast:  </a:t>
            </a:r>
            <a:r>
              <a:rPr lang="en-US" dirty="0">
                <a:hlinkClick r:id="rId4"/>
              </a:rPr>
              <a:t>https://apple.co/3dUq5fh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E2D944-5886-49A4-AA83-82350B5CBFD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042400" y="6324600"/>
            <a:ext cx="3149600" cy="32067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 </a:t>
            </a:r>
            <a:r>
              <a:rPr lang="en-US" b="0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CONFIDENTIAL USE ONLY</a:t>
            </a:r>
            <a:r>
              <a:rPr lang="en-US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  </a:t>
            </a:r>
            <a:fld id="{5C3213CB-4DA5-41E9-B21F-505AD08CA30B}" type="slidenum">
              <a:rPr lang="en-US" smtClean="0">
                <a:solidFill>
                  <a:srgbClr val="007934"/>
                </a:solidFill>
                <a:latin typeface="Arial Narrow" panose="020B0606020202030204" pitchFamily="34" charset="0"/>
              </a:rPr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35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0411FB-F0AE-4CCB-8A9A-73B5F32A6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Sustainability of Secondary Surfactants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CDEDBD-73BB-4623-BA0E-CBDFE143B1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 </a:t>
            </a:r>
            <a:r>
              <a:rPr lang="en-US" b="0" i="1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CONFIDENTIAL USE ONLY</a:t>
            </a:r>
            <a:r>
              <a:rPr lang="en-US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  </a:t>
            </a:r>
            <a:fld id="{5C3213CB-4DA5-41E9-B21F-505AD08CA30B}" type="slidenum">
              <a:rPr lang="en-US" smtClean="0">
                <a:solidFill>
                  <a:srgbClr val="007934"/>
                </a:solidFill>
                <a:latin typeface="Arial Narrow" panose="020B0606020202030204" pitchFamily="34" charset="0"/>
              </a:rPr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8" name="Picture 7" descr="A close up of a bottle&#10;&#10;Description automatically generated">
            <a:extLst>
              <a:ext uri="{FF2B5EF4-FFF2-40B4-BE49-F238E27FC236}">
                <a16:creationId xmlns:a16="http://schemas.microsoft.com/office/drawing/2014/main" id="{5C4B6A85-7227-4C54-8464-CD5BCF2437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30"/>
          <a:stretch/>
        </p:blipFill>
        <p:spPr>
          <a:xfrm>
            <a:off x="7582948" y="2125683"/>
            <a:ext cx="4609051" cy="4046517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9696A3-161A-449E-8642-E0DC7CBA1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371600"/>
            <a:ext cx="7774379" cy="4800600"/>
          </a:xfrm>
        </p:spPr>
        <p:txBody>
          <a:bodyPr/>
          <a:lstStyle/>
          <a:p>
            <a:r>
              <a:rPr lang="en-US" dirty="0"/>
              <a:t>New product development has been geared toward primary surfactants</a:t>
            </a:r>
          </a:p>
          <a:p>
            <a:r>
              <a:rPr lang="en-US" dirty="0"/>
              <a:t>Secondary surfactants, while generally naturally derived, still contain significant portions of petrochemical feedstocks</a:t>
            </a:r>
          </a:p>
          <a:p>
            <a:r>
              <a:rPr lang="en-US" dirty="0"/>
              <a:t>Up to 40% of most secondary surfactants can be petrochemical in origin</a:t>
            </a:r>
          </a:p>
          <a:p>
            <a:r>
              <a:rPr lang="en-US" dirty="0"/>
              <a:t>By utilizing the same intermediates as sultaines, we can produce amphoacetate analogs with higher biobased proportions</a:t>
            </a:r>
          </a:p>
          <a:p>
            <a:r>
              <a:rPr lang="en-US" dirty="0"/>
              <a:t>Additional properties can be improved</a:t>
            </a:r>
          </a:p>
          <a:p>
            <a:pPr lvl="1"/>
            <a:r>
              <a:rPr lang="en-US" dirty="0"/>
              <a:t>Higher solids</a:t>
            </a:r>
          </a:p>
          <a:p>
            <a:pPr lvl="1"/>
            <a:r>
              <a:rPr lang="en-US" dirty="0"/>
              <a:t>Lower irritation</a:t>
            </a:r>
          </a:p>
          <a:p>
            <a:pPr lvl="1"/>
            <a:r>
              <a:rPr lang="en-US" dirty="0"/>
              <a:t>Better compatibility with hard water and soaps</a:t>
            </a:r>
          </a:p>
          <a:p>
            <a:pPr lvl="1"/>
            <a:r>
              <a:rPr lang="en-US" dirty="0"/>
              <a:t>Remove Prop 65 ingredient (Dichloroacetic Acid)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52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DB4CFB-569E-42FD-8696-333CF6524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Cola</a:t>
            </a:r>
            <a:r>
              <a:rPr lang="en-US" baseline="30000" dirty="0"/>
              <a:t>®</a:t>
            </a:r>
            <a:r>
              <a:rPr lang="en-US" dirty="0"/>
              <a:t>Teric CAHS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82007B-D3CC-4B15-94C7-39722D0C45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 </a:t>
            </a:r>
            <a:r>
              <a:rPr lang="en-US" b="0" i="1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CONFIDENTIAL USE ONLY</a:t>
            </a:r>
            <a:r>
              <a:rPr lang="en-US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  </a:t>
            </a:r>
            <a:fld id="{5C3213CB-4DA5-41E9-B21F-505AD08CA30B}" type="slidenum">
              <a:rPr lang="en-US" smtClean="0">
                <a:solidFill>
                  <a:srgbClr val="007934"/>
                </a:solidFill>
                <a:latin typeface="Arial Narrow" panose="020B0606020202030204" pitchFamily="34" charset="0"/>
              </a:rPr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0C82203-4350-467C-B8C8-3C6D0A456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3721" y="1361209"/>
            <a:ext cx="9620251" cy="4800600"/>
          </a:xfrm>
        </p:spPr>
        <p:txBody>
          <a:bodyPr/>
          <a:lstStyle/>
          <a:p>
            <a:pPr>
              <a:spcAft>
                <a:spcPts val="600"/>
              </a:spcAft>
              <a:tabLst>
                <a:tab pos="1371600" algn="l"/>
              </a:tabLst>
            </a:pPr>
            <a:r>
              <a:rPr lang="en-US" i="1" dirty="0"/>
              <a:t>INCI:</a:t>
            </a:r>
            <a:r>
              <a:rPr lang="en-US" dirty="0"/>
              <a:t>	</a:t>
            </a:r>
            <a:r>
              <a:rPr lang="en-US" b="1" dirty="0"/>
              <a:t>Sodium </a:t>
            </a:r>
            <a:r>
              <a:rPr lang="en-US" b="1" dirty="0" err="1"/>
              <a:t>Cocoamphohydroxypropylsulfonate</a:t>
            </a:r>
            <a:endParaRPr lang="en-US" i="1" dirty="0"/>
          </a:p>
          <a:p>
            <a:pPr>
              <a:spcAft>
                <a:spcPts val="600"/>
              </a:spcAft>
              <a:tabLst>
                <a:tab pos="1371600" algn="l"/>
              </a:tabLst>
            </a:pPr>
            <a:r>
              <a:rPr lang="en-US" i="1" dirty="0"/>
              <a:t>CAS:	</a:t>
            </a:r>
            <a:r>
              <a:rPr lang="en-US" dirty="0"/>
              <a:t>85736-96-5</a:t>
            </a:r>
          </a:p>
          <a:p>
            <a:pPr>
              <a:spcAft>
                <a:spcPts val="600"/>
              </a:spcAft>
              <a:tabLst>
                <a:tab pos="1371600" algn="l"/>
              </a:tabLst>
            </a:pPr>
            <a:r>
              <a:rPr lang="en-US" i="1" dirty="0"/>
              <a:t>Listings:</a:t>
            </a:r>
            <a:r>
              <a:rPr lang="en-US" dirty="0"/>
              <a:t>	US (TSCA Exempt), China (IECSC)</a:t>
            </a:r>
          </a:p>
        </p:txBody>
      </p:sp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E4DA0CDB-D027-4F7F-83B6-5EC267D591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3874457"/>
              </p:ext>
            </p:extLst>
          </p:nvPr>
        </p:nvGraphicFramePr>
        <p:xfrm>
          <a:off x="1902688" y="2854039"/>
          <a:ext cx="8104912" cy="3397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2456">
                  <a:extLst>
                    <a:ext uri="{9D8B030D-6E8A-4147-A177-3AD203B41FA5}">
                      <a16:colId xmlns:a16="http://schemas.microsoft.com/office/drawing/2014/main" val="4205627637"/>
                    </a:ext>
                  </a:extLst>
                </a:gridCol>
                <a:gridCol w="4052456">
                  <a:extLst>
                    <a:ext uri="{9D8B030D-6E8A-4147-A177-3AD203B41FA5}">
                      <a16:colId xmlns:a16="http://schemas.microsoft.com/office/drawing/2014/main" val="3078610324"/>
                    </a:ext>
                  </a:extLst>
                </a:gridCol>
              </a:tblGrid>
              <a:tr h="377536">
                <a:tc>
                  <a:txBody>
                    <a:bodyPr/>
                    <a:lstStyle/>
                    <a:p>
                      <a:r>
                        <a:rPr lang="en-US" dirty="0"/>
                        <a:t>Property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Characteristic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180946"/>
                  </a:ext>
                </a:extLst>
              </a:tr>
              <a:tr h="377536">
                <a:tc>
                  <a:txBody>
                    <a:bodyPr/>
                    <a:lstStyle/>
                    <a:p>
                      <a:r>
                        <a:rPr lang="en-US" dirty="0"/>
                        <a:t>Appearance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Free flowing liquid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2235206"/>
                  </a:ext>
                </a:extLst>
              </a:tr>
              <a:tr h="377536">
                <a:tc>
                  <a:txBody>
                    <a:bodyPr/>
                    <a:lstStyle/>
                    <a:p>
                      <a:r>
                        <a:rPr lang="en-US" dirty="0"/>
                        <a:t>Color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Pale yellow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53970"/>
                  </a:ext>
                </a:extLst>
              </a:tr>
              <a:tr h="377536">
                <a:tc>
                  <a:txBody>
                    <a:bodyPr/>
                    <a:lstStyle/>
                    <a:p>
                      <a:r>
                        <a:rPr lang="en-US" dirty="0"/>
                        <a:t>Odor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Faint fatty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362355"/>
                  </a:ext>
                </a:extLst>
              </a:tr>
              <a:tr h="377536">
                <a:tc>
                  <a:txBody>
                    <a:bodyPr/>
                    <a:lstStyle/>
                    <a:p>
                      <a:r>
                        <a:rPr lang="en-US" dirty="0"/>
                        <a:t>Solids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287965"/>
                  </a:ext>
                </a:extLst>
              </a:tr>
              <a:tr h="377536">
                <a:tc>
                  <a:txBody>
                    <a:bodyPr/>
                    <a:lstStyle/>
                    <a:p>
                      <a:r>
                        <a:rPr lang="en-US" dirty="0"/>
                        <a:t>Salt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7690115"/>
                  </a:ext>
                </a:extLst>
              </a:tr>
              <a:tr h="377536">
                <a:tc>
                  <a:txBody>
                    <a:bodyPr/>
                    <a:lstStyle/>
                    <a:p>
                      <a:r>
                        <a:rPr lang="en-US" dirty="0"/>
                        <a:t>pH, 10% aqueous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9327393"/>
                  </a:ext>
                </a:extLst>
              </a:tr>
              <a:tr h="377536">
                <a:tc>
                  <a:txBody>
                    <a:bodyPr/>
                    <a:lstStyle/>
                    <a:p>
                      <a:r>
                        <a:rPr lang="en-US" dirty="0"/>
                        <a:t>Preservative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5241456"/>
                  </a:ext>
                </a:extLst>
              </a:tr>
              <a:tr h="377536">
                <a:tc>
                  <a:txBody>
                    <a:bodyPr/>
                    <a:lstStyle/>
                    <a:p>
                      <a:r>
                        <a:rPr lang="en-US" dirty="0"/>
                        <a:t>ISO 16128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Pending biobased analysis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64718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569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1F084B-B6B6-4A4B-A58B-E91FF9C78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Cola</a:t>
            </a:r>
            <a:r>
              <a:rPr lang="en-US" baseline="30000" dirty="0"/>
              <a:t>®</a:t>
            </a:r>
            <a:r>
              <a:rPr lang="en-US" dirty="0"/>
              <a:t>Teric CAHS Benefits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972137-42C5-453E-AC63-4A14F13A2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0"/>
            <a:ext cx="5486400" cy="4800600"/>
          </a:xfrm>
        </p:spPr>
        <p:txBody>
          <a:bodyPr/>
          <a:lstStyle/>
          <a:p>
            <a:r>
              <a:rPr lang="en-US" dirty="0"/>
              <a:t>Sustainable secondary surfactant</a:t>
            </a:r>
          </a:p>
          <a:p>
            <a:r>
              <a:rPr lang="en-US" dirty="0"/>
              <a:t>High foam</a:t>
            </a:r>
          </a:p>
          <a:p>
            <a:r>
              <a:rPr lang="en-US" dirty="0"/>
              <a:t>Low color, odor</a:t>
            </a:r>
          </a:p>
          <a:p>
            <a:r>
              <a:rPr lang="en-US" dirty="0"/>
              <a:t>Fully amphoteric</a:t>
            </a:r>
          </a:p>
          <a:p>
            <a:r>
              <a:rPr lang="en-US" dirty="0"/>
              <a:t>Improved biobased content</a:t>
            </a:r>
          </a:p>
          <a:p>
            <a:r>
              <a:rPr lang="en-US" dirty="0"/>
              <a:t>Improved hard water compatibility</a:t>
            </a:r>
          </a:p>
          <a:p>
            <a:r>
              <a:rPr lang="en-US" dirty="0"/>
              <a:t>Improved soap dispersion</a:t>
            </a:r>
          </a:p>
          <a:p>
            <a:r>
              <a:rPr lang="en-US" dirty="0"/>
              <a:t>Higher solids than amphoacetate counterpart</a:t>
            </a:r>
          </a:p>
          <a:p>
            <a:r>
              <a:rPr lang="en-US" dirty="0"/>
              <a:t>Higher purity than amphoacetate counterpart</a:t>
            </a:r>
          </a:p>
          <a:p>
            <a:r>
              <a:rPr lang="en-US" dirty="0"/>
              <a:t>Excellent mildness</a:t>
            </a:r>
          </a:p>
          <a:p>
            <a:pPr lvl="1"/>
            <a:r>
              <a:rPr lang="en-US" dirty="0"/>
              <a:t>Draize Equivalent @ 4% solids = 6.1/</a:t>
            </a:r>
            <a:r>
              <a:rPr lang="en-US" b="1" dirty="0"/>
              <a:t>Minimally Irritating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B7D9C8-749D-4CFD-AA65-BCD81F7FED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 </a:t>
            </a:r>
            <a:r>
              <a:rPr lang="en-US" b="0" i="1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CONFIDENTIAL USE ONLY</a:t>
            </a:r>
            <a:r>
              <a:rPr lang="en-US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  </a:t>
            </a:r>
            <a:fld id="{5C3213CB-4DA5-41E9-B21F-505AD08CA30B}" type="slidenum">
              <a:rPr lang="en-US" smtClean="0">
                <a:solidFill>
                  <a:srgbClr val="007934"/>
                </a:solidFill>
                <a:latin typeface="Arial Narrow" panose="020B0606020202030204" pitchFamily="34" charset="0"/>
              </a:rPr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183479-449A-43D8-B90A-8121032E9A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18"/>
          <a:stretch/>
        </p:blipFill>
        <p:spPr>
          <a:xfrm>
            <a:off x="6096000" y="1371600"/>
            <a:ext cx="6096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6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017BC-429A-410A-A4E2-6E14771EB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Foam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F3F962-51F8-4862-BBF0-C0F003225F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 </a:t>
            </a:r>
            <a:r>
              <a:rPr lang="en-US" b="0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CONFIDENTIAL USE ONLY</a:t>
            </a:r>
            <a:r>
              <a:rPr lang="en-US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  </a:t>
            </a:r>
            <a:fld id="{5C3213CB-4DA5-41E9-B21F-505AD08CA30B}" type="slidenum">
              <a:rPr lang="en-US" smtClean="0">
                <a:solidFill>
                  <a:srgbClr val="007934"/>
                </a:solidFill>
                <a:latin typeface="Arial Narrow" panose="020B0606020202030204" pitchFamily="34" charset="0"/>
              </a:rPr>
              <a:pPr>
                <a:defRPr/>
              </a:pPr>
              <a:t>7</a:t>
            </a:fld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FD1DD5A-A5F6-47BE-8E8F-633D7830ED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6193212"/>
              </p:ext>
            </p:extLst>
          </p:nvPr>
        </p:nvGraphicFramePr>
        <p:xfrm>
          <a:off x="733424" y="1371600"/>
          <a:ext cx="10848976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23346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A9ADC-EC37-4261-B187-255F1D8D3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Viscosity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5BB0A-58CB-491A-B3FE-373F0D2BF0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 </a:t>
            </a:r>
            <a:r>
              <a:rPr lang="en-US" b="0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CONFIDENTIAL USE ONLY</a:t>
            </a:r>
            <a:r>
              <a:rPr lang="en-US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  </a:t>
            </a:r>
            <a:fld id="{5C3213CB-4DA5-41E9-B21F-505AD08CA30B}" type="slidenum">
              <a:rPr lang="en-US" smtClean="0">
                <a:solidFill>
                  <a:srgbClr val="007934"/>
                </a:solidFill>
                <a:latin typeface="Arial Narrow" panose="020B0606020202030204" pitchFamily="34" charset="0"/>
              </a:rPr>
              <a:pPr>
                <a:defRPr/>
              </a:pPr>
              <a:t>8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F13B94F-97F2-4D18-B03C-DCE4506683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1365429"/>
              </p:ext>
            </p:extLst>
          </p:nvPr>
        </p:nvGraphicFramePr>
        <p:xfrm>
          <a:off x="609600" y="1735042"/>
          <a:ext cx="5473848" cy="4347704"/>
        </p:xfrm>
        <a:graphic>
          <a:graphicData uri="http://schemas.openxmlformats.org/drawingml/2006/table">
            <a:tbl>
              <a:tblPr/>
              <a:tblGrid>
                <a:gridCol w="2161941">
                  <a:extLst>
                    <a:ext uri="{9D8B030D-6E8A-4147-A177-3AD203B41FA5}">
                      <a16:colId xmlns:a16="http://schemas.microsoft.com/office/drawing/2014/main" val="3244269135"/>
                    </a:ext>
                  </a:extLst>
                </a:gridCol>
                <a:gridCol w="1392955">
                  <a:extLst>
                    <a:ext uri="{9D8B030D-6E8A-4147-A177-3AD203B41FA5}">
                      <a16:colId xmlns:a16="http://schemas.microsoft.com/office/drawing/2014/main" val="3860187409"/>
                    </a:ext>
                  </a:extLst>
                </a:gridCol>
                <a:gridCol w="1918952">
                  <a:extLst>
                    <a:ext uri="{9D8B030D-6E8A-4147-A177-3AD203B41FA5}">
                      <a16:colId xmlns:a16="http://schemas.microsoft.com/office/drawing/2014/main" val="3039802122"/>
                    </a:ext>
                  </a:extLst>
                </a:gridCol>
              </a:tblGrid>
              <a:tr h="97829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Ingredient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7A33"/>
                          </a:solidFill>
                          <a:effectLst/>
                          <a:latin typeface="+mn-lt"/>
                        </a:rPr>
                        <a:t>ColaTeric CAHS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Sodium Cocoamphoacetate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2483975"/>
                  </a:ext>
                </a:extLst>
              </a:tr>
              <a:tr h="44987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Water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74.63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74.46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6880950"/>
                  </a:ext>
                </a:extLst>
              </a:tr>
              <a:tr h="44987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Colonial SLS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10.00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10.00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7817205"/>
                  </a:ext>
                </a:extLst>
              </a:tr>
              <a:tr h="44987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Colonial SLES-2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10.00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10.00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984928"/>
                  </a:ext>
                </a:extLst>
              </a:tr>
              <a:tr h="44987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7A33"/>
                          </a:solidFill>
                          <a:effectLst/>
                          <a:latin typeface="+mn-lt"/>
                        </a:rPr>
                        <a:t>ColaTeric CAHS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3.87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6044275"/>
                  </a:ext>
                </a:extLst>
              </a:tr>
              <a:tr h="67016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Sodium Cocoamphoacetate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4.04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7661174"/>
                  </a:ext>
                </a:extLst>
              </a:tr>
              <a:tr h="44987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ColaLiquid DC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1.50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1.50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9424429"/>
                  </a:ext>
                </a:extLst>
              </a:tr>
              <a:tr h="44987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Citric Acid 50%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qs to pH 6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to pH 6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3062261"/>
                  </a:ext>
                </a:extLst>
              </a:tr>
            </a:tbl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13C8BC0-7439-4C1A-9199-99DD4EDA472D}"/>
              </a:ext>
              <a:ext uri="{147F2762-F138-4A5C-976F-8EAC2B608ADB}">
                <a16:predDERef xmlns:a16="http://schemas.microsoft.com/office/drawing/2014/main" pred="{4FD1DD5A-A5F6-47BE-8E8F-633D7830ED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4635469"/>
              </p:ext>
            </p:extLst>
          </p:nvPr>
        </p:nvGraphicFramePr>
        <p:xfrm>
          <a:off x="6322469" y="1371600"/>
          <a:ext cx="5259931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33267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1F084B-B6B6-4A4B-A58B-E91FF9C78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Cola</a:t>
            </a:r>
            <a:r>
              <a:rPr lang="en-US" baseline="30000" dirty="0"/>
              <a:t>®</a:t>
            </a:r>
            <a:r>
              <a:rPr lang="en-US" dirty="0"/>
              <a:t>Teric CAHS Applications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972137-42C5-453E-AC63-4A14F13A2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Luxury body washes</a:t>
            </a:r>
          </a:p>
          <a:p>
            <a:pPr lvl="1"/>
            <a:r>
              <a:rPr lang="en-US" dirty="0"/>
              <a:t>Foam stabilization, viscosity boosting</a:t>
            </a:r>
          </a:p>
          <a:p>
            <a:r>
              <a:rPr lang="en-US" dirty="0"/>
              <a:t>Shampoos</a:t>
            </a:r>
          </a:p>
          <a:p>
            <a:pPr lvl="1"/>
            <a:r>
              <a:rPr lang="en-US" dirty="0"/>
              <a:t>Improved foam, viscosity boosting</a:t>
            </a:r>
          </a:p>
          <a:p>
            <a:r>
              <a:rPr lang="en-US" dirty="0"/>
              <a:t>Facial cleansers</a:t>
            </a:r>
          </a:p>
          <a:p>
            <a:pPr lvl="1"/>
            <a:r>
              <a:rPr lang="en-US" dirty="0"/>
              <a:t>Excellent skin feel</a:t>
            </a:r>
          </a:p>
          <a:p>
            <a:r>
              <a:rPr lang="en-US" dirty="0"/>
              <a:t>Wet wipes</a:t>
            </a:r>
          </a:p>
          <a:p>
            <a:pPr lvl="1"/>
            <a:r>
              <a:rPr lang="en-US" dirty="0"/>
              <a:t>Mild foaming with excellent feel</a:t>
            </a:r>
          </a:p>
          <a:p>
            <a:r>
              <a:rPr lang="en-US" dirty="0"/>
              <a:t>Micellar waters</a:t>
            </a:r>
          </a:p>
          <a:p>
            <a:pPr lvl="1"/>
            <a:r>
              <a:rPr lang="en-US" dirty="0"/>
              <a:t>Excellent detergency, low irritation</a:t>
            </a:r>
          </a:p>
          <a:p>
            <a:r>
              <a:rPr lang="en-US" dirty="0"/>
              <a:t>Baby washes</a:t>
            </a:r>
          </a:p>
          <a:p>
            <a:pPr lvl="1"/>
            <a:r>
              <a:rPr lang="en-US" dirty="0"/>
              <a:t>Low irritation, viscosity boosting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B7D9C8-749D-4CFD-AA65-BCD81F7FED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 </a:t>
            </a:r>
            <a:r>
              <a:rPr lang="en-US" b="0" i="1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CONFIDENTIAL USE ONLY</a:t>
            </a:r>
            <a:r>
              <a:rPr lang="en-US">
                <a:solidFill>
                  <a:srgbClr val="000000">
                    <a:tint val="75000"/>
                  </a:srgbClr>
                </a:solidFill>
                <a:latin typeface="Arial Narrow" panose="020B0606020202030204" pitchFamily="34" charset="0"/>
              </a:rPr>
              <a:t>  </a:t>
            </a:r>
            <a:fld id="{5C3213CB-4DA5-41E9-B21F-505AD08CA30B}" type="slidenum">
              <a:rPr lang="en-US" smtClean="0">
                <a:solidFill>
                  <a:srgbClr val="007934"/>
                </a:solidFill>
                <a:latin typeface="Arial Narrow" panose="020B0606020202030204" pitchFamily="34" charset="0"/>
              </a:rPr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2" name="Picture 1" descr="A close up of an animal&#10;&#10;Description automatically generated">
            <a:extLst>
              <a:ext uri="{FF2B5EF4-FFF2-40B4-BE49-F238E27FC236}">
                <a16:creationId xmlns:a16="http://schemas.microsoft.com/office/drawing/2014/main" id="{C80CD5D3-06D7-4531-B6C2-022B2D8040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74" b="26508"/>
          <a:stretch/>
        </p:blipFill>
        <p:spPr>
          <a:xfrm>
            <a:off x="5946913" y="400051"/>
            <a:ext cx="5784949" cy="577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5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Default Theme">
  <a:themeElements>
    <a:clrScheme name="Colonial Chemical 2017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7A33"/>
      </a:accent1>
      <a:accent2>
        <a:srgbClr val="FFC000"/>
      </a:accent2>
      <a:accent3>
        <a:srgbClr val="808000"/>
      </a:accent3>
      <a:accent4>
        <a:srgbClr val="C00000"/>
      </a:accent4>
      <a:accent5>
        <a:srgbClr val="00B050"/>
      </a:accent5>
      <a:accent6>
        <a:srgbClr val="92D050"/>
      </a:accent6>
      <a:hlink>
        <a:srgbClr val="7030A0"/>
      </a:hlink>
      <a:folHlink>
        <a:srgbClr val="0070C0"/>
      </a:folHlink>
    </a:clrScheme>
    <a:fontScheme name="Colonial Chemical 2017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olonial Chem PPT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lonial Chem PPT 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lonial Chem PPT 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lonial Chem PPT 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lonial Chem PPT 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lonial Chem PPT 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onial Chem PPT 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onial Chem PPT 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onial Chem PPT 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onial Chem PPT 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onial Chem PPT 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onial Chem PPT 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4A76B319-DB1A-4631-965F-4C276A81CE36}" vid="{F5B811D8-E93C-47B9-A9DE-5A75F49B6D41}"/>
    </a:ext>
  </a:extLst>
</a:theme>
</file>

<file path=ppt/theme/themeOverride1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9B5FF63CF72342BF230DA1003320F7" ma:contentTypeVersion="8" ma:contentTypeDescription="Create a new document." ma:contentTypeScope="" ma:versionID="d70ec34ee342c5d30e8a579b9abf31db">
  <xsd:schema xmlns:xsd="http://www.w3.org/2001/XMLSchema" xmlns:xs="http://www.w3.org/2001/XMLSchema" xmlns:p="http://schemas.microsoft.com/office/2006/metadata/properties" xmlns:ns2="90c9e4c5-aa41-4dda-a39d-b6ca8789e319" targetNamespace="http://schemas.microsoft.com/office/2006/metadata/properties" ma:root="true" ma:fieldsID="5b539f53e58db79ed78336ba247acbb1" ns2:_="">
    <xsd:import namespace="90c9e4c5-aa41-4dda-a39d-b6ca8789e31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c9e4c5-aa41-4dda-a39d-b6ca8789e3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33B4C38-F22F-4FC1-86CA-9030DF67F020}"/>
</file>

<file path=customXml/itemProps2.xml><?xml version="1.0" encoding="utf-8"?>
<ds:datastoreItem xmlns:ds="http://schemas.openxmlformats.org/officeDocument/2006/customXml" ds:itemID="{DD8BE360-952E-4029-BA76-1310C706FB8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F179B9C-C5F4-428C-9E92-27AF94B72DA5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90c9e4c5-aa41-4dda-a39d-b6ca8789e319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2091</TotalTime>
  <Words>2538</Words>
  <Application>Microsoft Office PowerPoint</Application>
  <PresentationFormat>Widescreen</PresentationFormat>
  <Paragraphs>782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Arial</vt:lpstr>
      <vt:lpstr>Arial Narrow</vt:lpstr>
      <vt:lpstr>Default Theme</vt:lpstr>
      <vt:lpstr>PowerPoint Presentation</vt:lpstr>
      <vt:lpstr>New Products Covered Today</vt:lpstr>
      <vt:lpstr>PowerPoint Presentation</vt:lpstr>
      <vt:lpstr>Improving Sustainability of Secondary Surfactants</vt:lpstr>
      <vt:lpstr>Cola®Teric CAHS</vt:lpstr>
      <vt:lpstr>Cola®Teric CAHS Benefits</vt:lpstr>
      <vt:lpstr>Foam Performance</vt:lpstr>
      <vt:lpstr>Viscosity Performance</vt:lpstr>
      <vt:lpstr>Cola®Teric CAHS Applications</vt:lpstr>
      <vt:lpstr>Cola®Teric CAHS in Formulation</vt:lpstr>
      <vt:lpstr>Cola®Teric CAHS</vt:lpstr>
      <vt:lpstr>PowerPoint Presentation</vt:lpstr>
      <vt:lpstr>Goodbye PEG!</vt:lpstr>
      <vt:lpstr>Cola®Teric OAB</vt:lpstr>
      <vt:lpstr>Cola®Teric OAB Benefits</vt:lpstr>
      <vt:lpstr>ColaTeric OAB Performance</vt:lpstr>
      <vt:lpstr>ColaTeric OAB Performance</vt:lpstr>
      <vt:lpstr>Cola®Teric OAB Applications</vt:lpstr>
      <vt:lpstr>Cola®Teric OAB in Formulation</vt:lpstr>
      <vt:lpstr>Cola®Teric OAB in Formulation</vt:lpstr>
      <vt:lpstr>Cola®Teric OAB</vt:lpstr>
      <vt:lpstr>PowerPoint Presentation</vt:lpstr>
      <vt:lpstr>Cola®Teric CBS-UL</vt:lpstr>
      <vt:lpstr>Cola®Teric CBS-UL in Formulation</vt:lpstr>
      <vt:lpstr>Cola®Teric CBS-UL</vt:lpstr>
      <vt:lpstr>PowerPoint Presentation</vt:lpstr>
      <vt:lpstr>Blue Beauty?</vt:lpstr>
      <vt:lpstr>Cola®Mate LA-100 MB</vt:lpstr>
      <vt:lpstr>Cola®Mate LA-100 MB Benefits</vt:lpstr>
      <vt:lpstr>Cola®Mate LA-100 MB Applications</vt:lpstr>
      <vt:lpstr>Cola®Mate LA-100 in Formulation</vt:lpstr>
      <vt:lpstr>Cola®Mate LA-100 in Formulation</vt:lpstr>
      <vt:lpstr>Cola®Mate LA-100 in Formulation</vt:lpstr>
      <vt:lpstr>Cola®Mate LA-100 in Formulation</vt:lpstr>
      <vt:lpstr>Cola®Mate LA-100 MB</vt:lpstr>
      <vt:lpstr>RSPO Updates</vt:lpstr>
      <vt:lpstr>Preservative Updates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Canestrari</dc:creator>
  <cp:lastModifiedBy>Dennis Abbeduto</cp:lastModifiedBy>
  <cp:revision>79</cp:revision>
  <dcterms:created xsi:type="dcterms:W3CDTF">2019-09-18T18:25:09Z</dcterms:created>
  <dcterms:modified xsi:type="dcterms:W3CDTF">2020-11-19T21:46:47Z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0x010100309B5FF63CF72342BF230DA1003320F7</vt:lpwstr>
  </property>
</Properties>
</file>